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6" r:id="rId2"/>
    <p:sldId id="270" r:id="rId3"/>
    <p:sldId id="268" r:id="rId4"/>
    <p:sldId id="285" r:id="rId5"/>
    <p:sldId id="259" r:id="rId6"/>
    <p:sldId id="261" r:id="rId7"/>
    <p:sldId id="267" r:id="rId8"/>
    <p:sldId id="260" r:id="rId9"/>
    <p:sldId id="262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3" r:id="rId26"/>
    <p:sldId id="282" r:id="rId27"/>
    <p:sldId id="284" r:id="rId2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7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4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6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83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6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1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6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4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1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7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3m5WNefmwQ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WaBQ-ZUm-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lcmedia.csumb.edu/Spanish/Puntos_de_partida8/Videos/ch00_entre_amigos.mo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MhYKuKA0qL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900" dirty="0" err="1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cAPítulo</a:t>
            </a:r>
            <a: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1 “ante </a:t>
            </a:r>
            <a:r>
              <a:rPr lang="en-US" sz="4900" dirty="0" err="1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todo</a:t>
            </a:r>
            <a: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”</a:t>
            </a:r>
            <a:b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</a:br>
            <a: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y </a:t>
            </a:r>
            <a:b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</a:br>
            <a:r>
              <a:rPr lang="en-US" sz="4900" dirty="0" err="1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capítulo</a:t>
            </a:r>
            <a: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2 “en la </a:t>
            </a:r>
            <a:r>
              <a:rPr lang="en-US" sz="4900" dirty="0" err="1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universidad</a:t>
            </a:r>
            <a:r>
              <a:rPr lang="en-US" sz="4900" dirty="0" smtClean="0">
                <a:solidFill>
                  <a:schemeClr val="accent2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”</a:t>
            </a:r>
            <a:endParaRPr lang="en-US" sz="4900" dirty="0">
              <a:solidFill>
                <a:schemeClr val="accent2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80000">
            <a:off x="528469" y="927574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846" y="4132827"/>
            <a:ext cx="2055944" cy="161075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23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vocales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inglés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para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aprender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www.youtube.com/watch?v=J3m5WNefmwQ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leer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correctamente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 algn="just">
              <a:buNone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Universidad		Isla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Columpio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Escenario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" indent="0" algn="just"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Sociedad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Cielo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Escuela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Tenedor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Camino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Avión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Iglú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Espacio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Lugar</a:t>
            </a:r>
          </a:p>
          <a:p>
            <a:pPr marL="45720" indent="0" algn="just"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Violín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Animal			Fiesta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Piedad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consonantes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086522"/>
            <a:ext cx="11629015" cy="5389581"/>
          </a:xfrm>
        </p:spPr>
        <p:txBody>
          <a:bodyPr>
            <a:normAutofit fontScale="77500" lnSpcReduction="20000"/>
          </a:bodyPr>
          <a:lstStyle/>
          <a:p>
            <a:endParaRPr lang="en-US" sz="14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= 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400" b="1" i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VAMOS, BUENO, NABO, VIVIMOS, BUENO.</a:t>
            </a:r>
          </a:p>
          <a:p>
            <a:pPr marL="228600" lvl="1">
              <a:spcBef>
                <a:spcPts val="14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K, DELANTE DE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CONSONANTE</a:t>
            </a:r>
            <a:r>
              <a: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CASA, CROMO, CUENCO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CARPA,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CORRO.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=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K; solo se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QUIERO, QUESO, QUINTO, QUEIMAL.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400" b="1" i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CENA, CERO, CEREAL, GRACIAS.</a:t>
            </a:r>
          </a:p>
          <a:p>
            <a:pPr marL="45720" lvl="1" indent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400" b="1" i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THIN,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vocales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ZAPATO, ZETA, ZINC, ZOPENCO, ZUECO.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 =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CHURCH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CHICA, CHOZA, COCHE, MARCHAR.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=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1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DOS, GRANADA, MADRID, CALDO, UNIVERSIDAD, CADA.</a:t>
            </a: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aspirada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fuertemente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GÉNERO,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GITANO, ESCOGER.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" indent="0"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aspirada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fuertemente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vocales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JARRA, JEFE, JIRAFA, JOTA, JUEVES.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u="sng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CONSONANTE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GATO, GRACIOSO, SIGLO, GOMA, GUANTES.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en-US" sz="14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1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HOTEL, AHORA, HOSPITAL, ALMOHADA.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 =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a la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LLAMA, AMARILLO, LLAVE, VALLE.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Ñ =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a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CANYON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NIÑO, MAÑANA, SAÑO, SEÑOR.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vibrante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CONSONANTE y al COMIENZO DE PALABRA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ROTO, ENRIQUE, CREMA, ROSA.</a:t>
            </a:r>
          </a:p>
          <a:p>
            <a:pPr marL="4572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=</a:t>
            </a:r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vibrante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n-US" sz="16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consonantes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CORRO, GUERRA, PERRO, TARRO, TIERRA.</a:t>
            </a:r>
          </a:p>
          <a:p>
            <a:pPr marL="4572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a </a:t>
            </a:r>
            <a:r>
              <a:rPr lang="en-US" sz="16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BUDDY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LLORAR, CARO, PERO, CORO, PORO.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16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EXAMEN, EXTRA, EXISTIR, TAXI.</a:t>
            </a:r>
          </a:p>
          <a:p>
            <a:pPr marL="45720" lvl="1" indent="0">
              <a:spcBef>
                <a:spcPts val="1400"/>
              </a:spcBef>
              <a:spcAft>
                <a:spcPts val="0"/>
              </a:spcAft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 leer y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pronunciar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correctamente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>
              <a:buNone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Durán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dentista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acusa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doctor don Diego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los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veinte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vagos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barrio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Víctor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Vázquez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César, no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posible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cazar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cebras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plaza sin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cesar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injusto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llama Jaime Jiménez.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cucaracha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chispa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Agustín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aguda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gripe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pastillas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goma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curar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garganta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callado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llega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perfume de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manzanilla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Enrique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romances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de 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Trabalenguas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trabalenguas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tenía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cielo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enladrillado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ñoño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tenía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desenladrillará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moño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desenladrillador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desenladrille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		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seña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anuda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paño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rompió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Guerra		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desenladrillador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será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dañarla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 gran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pegó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porra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Parra.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Parra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hubiera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Guerra,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Guerra no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habría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pegado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porra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Parra.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hora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1.bp.blogspot.com/-dbRHFQej08s/UZSsmFLIU3I/AAAAAAAAG-k/-K2DCX0wZ-4/s1600/las+horas+y+los+minuto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35" y="1280159"/>
            <a:ext cx="2899900" cy="20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4" y="3521851"/>
            <a:ext cx="4369915" cy="30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518" y="1430766"/>
            <a:ext cx="6082919" cy="43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hora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80" y="1116929"/>
            <a:ext cx="3810000" cy="501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702" y="1376979"/>
            <a:ext cx="43676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relojes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Señalad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12am – 12pm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la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12pm –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sol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sol – 12 am 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Mediodía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12 pm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mediodía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mediodía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Medianoche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12 am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medianoche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4704" y="197637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26579" y="1961754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1893" y="3190546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9" name="Rectangle 8"/>
          <p:cNvSpPr/>
          <p:nvPr/>
        </p:nvSpPr>
        <p:spPr>
          <a:xfrm>
            <a:off x="9426579" y="3190546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41893" y="4512115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4704" y="574010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26579" y="5748367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3877" y="1990186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89545" y="3190546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07807" y="4501645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26579" y="4488282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141893" y="5740108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2412115"/>
            <a:ext cx="1192481" cy="11477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3659470"/>
            <a:ext cx="1201885" cy="11568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231343" y="3132283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29549" y="4488282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hora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064" y="1086522"/>
            <a:ext cx="47367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se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levanta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</a:t>
            </a:r>
          </a:p>
          <a:p>
            <a:pPr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se lava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desayuna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colegio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juega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recreo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se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ducha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duerme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</a:t>
            </a:r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4734" y="473337"/>
            <a:ext cx="6067312" cy="60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En el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salón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clase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153" y="902748"/>
            <a:ext cx="550032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5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y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5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5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5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salón</a:t>
            </a:r>
            <a:r>
              <a:rPr lang="en-US" sz="15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5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5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bibliotecario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bolígrafos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______________________________</a:t>
            </a:r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compañera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consejera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secretaria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dinero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</a:t>
            </a:r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calculadora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hombre __________________________________</a:t>
            </a: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</a:t>
            </a:r>
          </a:p>
          <a:p>
            <a:pPr algn="just"/>
            <a:endParaRPr lang="en-US" sz="15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5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</a:t>
            </a:r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5" y="439454"/>
            <a:ext cx="1773098" cy="1480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811" y="429111"/>
            <a:ext cx="1714732" cy="1234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20" y="989704"/>
            <a:ext cx="1995869" cy="1311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196" y="2641312"/>
            <a:ext cx="1729987" cy="1385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000" y="5151578"/>
            <a:ext cx="1347741" cy="1347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7230" y="3801045"/>
            <a:ext cx="1712829" cy="1712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974" y="5000523"/>
            <a:ext cx="1968752" cy="1249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087" y="1836762"/>
            <a:ext cx="2635449" cy="1317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792" y="3270629"/>
            <a:ext cx="2296686" cy="15447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8854" y="4179204"/>
            <a:ext cx="1164557" cy="1642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4067" y="5318101"/>
            <a:ext cx="1546978" cy="12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Omisión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los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pronombres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sujeto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518" y="1102578"/>
            <a:ext cx="1162901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no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siempre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inglés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conjugaciones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		SOMOS					ESTOY		ESTAMOS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ERES	SOIS					ESTÁS		ESTÁIS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ES		SON						ESTÁ		ESTÁN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solo en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Clarificación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refiriendo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sabemos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Énfasis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para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enfatizar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refiriendo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¡TÚ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para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contrastar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dos 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mal.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Los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pronombres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sujeto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41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los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Juan y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5. Elena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Marta y María					6.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Fernando (en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Leonor y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Pascual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7.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Rosa (en Cuba)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José							8. Victoria,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Rosaura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Anita, Susana y Carlos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u="sng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adecuadamente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5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Tus amigos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doctor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Los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puertorriqueños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quienes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ere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babysitter	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esposo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esposa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Un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famoso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escritor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98" y="302652"/>
            <a:ext cx="4718469" cy="6252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464" y="443676"/>
            <a:ext cx="6036921" cy="6004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720000">
            <a:off x="5301491" y="4703598"/>
            <a:ext cx="1709452" cy="1709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42" y="1868862"/>
            <a:ext cx="744152" cy="748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995" y="2617665"/>
            <a:ext cx="430860" cy="4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7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Los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pronombres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sujeto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629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corresponden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Para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sabéis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María, Juan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Ana					Pedro, Luis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Las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secretarias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(formal)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Juan, Pedro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consejero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(formal)				   ¿  ?					     ¿	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0" y="1829999"/>
            <a:ext cx="2337604" cy="1642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4" y="1919207"/>
            <a:ext cx="2312559" cy="1552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285" y="1919207"/>
            <a:ext cx="2373847" cy="1579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713" y="1941780"/>
            <a:ext cx="2342421" cy="1507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0" y="4097164"/>
            <a:ext cx="2389037" cy="1589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842" y="4097164"/>
            <a:ext cx="2153096" cy="161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285" y="4054771"/>
            <a:ext cx="2452743" cy="1632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3682" y="4054771"/>
            <a:ext cx="1493800" cy="14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Y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tú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, ¿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qué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materias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estudias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6290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Pasea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luego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conjugad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afirmativas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Juan y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estudiáis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matemáticas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Química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Sicología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Psicología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Economía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Inglés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Filosofía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Física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Matemáticas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Sociología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El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presente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los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verbos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en -</a:t>
            </a:r>
            <a:r>
              <a:rPr lang="en-US" u="sng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ar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6290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–</a:t>
            </a:r>
            <a:r>
              <a:rPr lang="en-US" sz="1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personas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afirmativas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padres? 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deseáis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amigos?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casa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sábados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0039" y="1750472"/>
            <a:ext cx="1652375" cy="2294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66" y="1687051"/>
            <a:ext cx="17811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11" y="1904440"/>
            <a:ext cx="2162175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830" y="3964236"/>
            <a:ext cx="2203186" cy="1466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" y="4045437"/>
            <a:ext cx="1801189" cy="1263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432" y="3964236"/>
            <a:ext cx="2172822" cy="1538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576" y="4458976"/>
            <a:ext cx="1909631" cy="136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086" y="1637408"/>
            <a:ext cx="249555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6492" y="3096792"/>
            <a:ext cx="2238319" cy="1342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5115" y="1637408"/>
            <a:ext cx="21336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1529" y="4931504"/>
            <a:ext cx="1544038" cy="15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El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uso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artículo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con </a:t>
            </a:r>
            <a:r>
              <a:rPr lang="en-US" u="sng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HAY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6290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1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artículos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definidos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“Hay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son:</a:t>
            </a:r>
          </a:p>
          <a:p>
            <a:pPr lvl="1"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artículo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indefinido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Hay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Con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	Hay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Sin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ningún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pensad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en Grinnell College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Palabras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interrogativas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086525"/>
            <a:ext cx="1162901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esto?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 es un libro.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¿CUÁL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el libro más grande?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Este es el libro más grande.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_tradnl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 diferencia de uso entre “qué” y “cuál” en </a:t>
            </a:r>
            <a:r>
              <a:rPr lang="es-ES_tradnl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 305-306 </a:t>
            </a:r>
            <a:r>
              <a:rPr lang="es-ES_tradnl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libro de texto)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¿QUIÉN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ella?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Ella es mi profesora.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¿CÓMO?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estás?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Estoy bien, gracias. </a:t>
            </a:r>
            <a:endParaRPr lang="es-ES_tradnl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llamas?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llamo Isabel. </a:t>
            </a: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es tu clase?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 clase es aburrida.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¿POR QUÉ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QUÉ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estudias español?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Estudio español porque quiero viajar a Argentina.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CUÁNTO/A/OS/AS?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 tienes?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engo un libro.</a:t>
            </a: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CUÁNTAS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manos tienes?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engo dos  manos.</a:t>
            </a: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dinero tienes?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engo tres dólares.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¿(DE) DÓNDE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DÓNDE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eres?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Soy de chile.</a:t>
            </a: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¿DÓNDE está Juan?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Está en clase.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¿CUÁNDO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el examen?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el lunes.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458324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¿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Qué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? o ¿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Cuál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1254390"/>
            <a:ext cx="116290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u="sng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u="sng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amigos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musical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tocas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de los dos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bolígrafos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mesa?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deporte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 ______________ son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342900" indent="-342900"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161364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Palabras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interrogativas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699" y="856357"/>
            <a:ext cx="116290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parejas, indicad 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 es la respuesta lógica para cada pregunta: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¿Dónde trabajas?			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A. Trabajo todos los días excepto los lunes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¿Cuántas horas a la semana trabajas?	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Trabajo en un restaurante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¿Por qué trabajas cincuenta horas?		C. Mi trabajo es aburrido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¿Cómo es tu trabajo?			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Trabajo cincuenta horas a la semana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¿Cuándo trabajas?			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E. Trabajo mucho porque necesito dinero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grupos de tres estudiantes, escribid 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pregunta adecuada para las siguientes respuestas: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 </a:t>
            </a:r>
            <a:r>
              <a:rPr lang="es-ES_tradnl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historia, ciencias y matemáticas este </a:t>
            </a:r>
            <a:r>
              <a:rPr lang="es-ES_tradnl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semestre.  </a:t>
            </a:r>
            <a:r>
              <a:rPr lang="es-ES_tradnl" sz="16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 estudias este semestre?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Mi materia favorita es historia.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La clase de historia es a las nueve de la mañana.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Estudio historia porque me gusta.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 clase es muy interesante y divertida.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Hay casi cien estudiantes en la clase.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Estudio historia en la biblioteca todos los días.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1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398845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Preguntas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con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respuesta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u="sng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sí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o </a:t>
            </a:r>
            <a:r>
              <a:rPr lang="en-US" u="sng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no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108" y="1194911"/>
            <a:ext cx="115321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interrogativa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u="sng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no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mi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no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mi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forma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afirmativa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Practicáis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fútbol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Tocas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piano?</a:t>
            </a:r>
          </a:p>
          <a:p>
            <a:pPr marL="342900" indent="-342900"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computadora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Escuchamos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02" y="355002"/>
            <a:ext cx="11532198" cy="6185647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APELLIDO</a:t>
            </a:r>
            <a:endParaRPr lang="en-US" sz="16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llamas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apellidas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just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Carmen.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me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apellido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Valentín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PROFESIÓN</a:t>
            </a:r>
            <a:endParaRPr lang="en-US" sz="16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just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NACIMIENTO (o </a:t>
            </a:r>
            <a:r>
              <a:rPr lang="en-US" sz="1600" b="1" dirty="0" err="1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residencia</a:t>
            </a:r>
            <a:r>
              <a:rPr lang="en-US" sz="16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	ESTADO DE ÁNIMO</a:t>
            </a:r>
            <a:endParaRPr lang="en-US" sz="16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			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 de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Valladolid,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		El </a:t>
            </a:r>
            <a:r>
              <a:rPr lang="en-US" sz="2400" b="1" dirty="0" err="1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</a:t>
            </a:r>
            <a:r>
              <a:rPr lang="en-US" sz="2400" b="1" dirty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ser</a:t>
            </a:r>
            <a:r>
              <a:rPr lang="en-US" sz="2400" b="1" dirty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			</a:t>
            </a: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		El </a:t>
            </a:r>
            <a:r>
              <a:rPr lang="en-US" sz="2400" b="1" dirty="0" err="1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</a:t>
            </a:r>
            <a:r>
              <a:rPr lang="en-US" sz="2400" b="1" dirty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estar</a:t>
            </a:r>
            <a:endParaRPr lang="en-US" sz="2400" b="1" dirty="0">
              <a:solidFill>
                <a:schemeClr val="accent3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		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SOMOS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ESTOY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		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SOIS	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ESTÁIS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	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ESTÁ	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ESTÁN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87" y="1355464"/>
            <a:ext cx="7979931" cy="4844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3487" y="860612"/>
            <a:ext cx="11564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viñeta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cortesía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Besos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abrazos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o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apretón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manos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video: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ctr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www.youtube.com/watch?v=GWaBQ-ZUm-c</a:t>
            </a:r>
            <a:endParaRPr lang="en-US" dirty="0"/>
          </a:p>
          <a:p>
            <a:pPr marL="45720" indent="0"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 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situación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formal o informal? 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video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hoy.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Alejandro?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Patricia?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Patricia y Daniela? ¿Y Daniela y Alejandro?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Daniela de Uruguay?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adiós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Alejandro, 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despedida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apropiadas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situación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50292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AutoShape 2" descr="data:image/jpeg;base64,/9j/4AAQSkZJRgABAQAAAQABAAD/2wCEAAkGBhQSEBQUExQUFBQVFxUUFhUXFRQUFxUXFRUXFRUUFxYXHCYfFxojGhcXHy8gJCcpLCwsFR8xNTAqNSYrLCkBCQoKDgwOGg8PGikcHyQsKSwsKSwpKSwsLCksKSkpLCwpLCwtKSwsLCksKSkpKSkpLCksLCwsLCkpLCwsLCwpKf/AABEIALcBEwMBIgACEQEDEQH/xAAcAAAABwEBAAAAAAAAAAAAAAAAAQMEBQYHAgj/xABKEAACAQIDBAcECAMGBAQHAAABAgMAEQQSIQUGMUETIlFhcYGRB6GxwRQjMkJSYpLwcqLRFVOCssLhCCQz8SU0Y9JDc4OTo7PT/8QAGQEAAwEBAQAAAAAAAAAAAAAAAAECAwQF/8QAIxEBAQACAgICAwEBAQAAAAAAAAECEQMhEjEEQTJRkSITQv/aAAwDAQACEQMRAD8A3GhQoUAKFChQAoUKFAChQoUAKFChQAoUKFAChQoUAKg9+sPn2ZjVHE4acD/7bVOUz2xFmw8y/ijkX1QigMV2lr0bfiiiPuFXT2Tv/wCYXuiP/wCwVRc+bC4Vz97DxH0FXP2Vv9dMO1AfRyPnU/Z/TSaFChVEFIzYRH0dFb+JQfjS1CgIDF7g7PlJL4LDEniehQH1AvUPifY3sxiSIXjJ/u55lA8FzWHpV0L1z0lBPOe0t2hh8XjYld2XDuoTOcxKOgYXPO17X7qZjDdeM9kat+kn/wBtXHfKP/xXHL+OCCT0DL/pqsIusXfG6+jyD50qcvS9LgaUXDU8wvWSM9qg+qg0sY6WlbMBDSsaUuY6CpSMkqUplpQJR5aDcKKUAoBa6ApALUK6tQoC+1SN9fathtnv0QBnn0zRoQBHcXHSOfsmxBsLnUaVMb970DZ+AmxGmcDLEp+9K+iDwvqe4GvLgmaRmd2LOxLux1LMTcsfE3NaVEafJ/xCYnW2Fg8DJIbedhf0FMMP7e9oBwXjwrLzURyJcdzdIbehrNy3zro60tnpu+wPbzh5SFxML4cn76npo+NtSAHH6a0rBY6OaNZInWRGF1dSGUg8wRXkCI6Vcdwd75dnzhlJaBiBNFyIOmdR91x287WPKy8tez8d+npWhScE6uqupBVgGUjgQRcH0ru9UgdCivQvQB0KK9HQAoUKFACuJUupHaCPUV3RUBgeEQ/QMJfiIcp8UNjVs9mL2xjjtif/ADoarUY/5ZR+CbFx/pncD4VO+zuW2OT8yuP5M3yqfs5+LWaFFehVELNQvRMKIGmQ8tESKFzXJSgMn3+jA2z/APNwdv0Of/dVLU2GHP5pF/nU/wCqr97Sosu1MC34osRH/lYVQcSLRr+Wdx/Kh/01NPFouxTfDQH8qj0GX5U/IqM3da+FX8ruPSQ/KpWkcJkUh9IHIE94GlLYfDGU3P2QdB225mpdMGLWtXNny3esXVhwzW8kOk6nTgewi3/elCKVxmFGotTHBznMyNxWxB7VPzBHwqsM7eqnk45O4dAUYFGBXVq1ZCtQrqhQFF/4iNu3lw2EB0RTiHHe144/QCT1rKcKeXaL+XM+imrj7dpP/GZNeEUI8OqTb3++qTA2sndEbeNrfM1dRDiMBkva1kufQmnWGg1I7B/T/euMDDeBz2oT5WNSeEgLDOOYH+bWs7W2MdYfY4KFvzFfifgafbPwAUgEciG8tb+lqXwn2UHKxPmwIPwpdB9a2vDl/gUn4VnWskbN7PcQTgghN+jYqD2qQrj/ADW8qs1U32XPmwsh/wDVt/8AijPzq42rfD8Y5uT8qF6F6BWuctWzdXoXrm1C1AdXoXoChakZntnbEeFgeaU2RBc9pPAKO8mwHjWYpvbtfGHpIV6CG/VCrGSRyu8wObxCgVL7/wAxkxUUbo5gjKlQBnUzONHdBcsqqRbszMeQIk9m7RBiRnGQHq8CVJBsSPy6ca5uTku9R08XFubrNNoQ4nDraSJsjSO5LBLF5SWbrKxtdiTwt2VMbh4gHGwEXHWI10OsbCtA21h43gcNYqVPlYcayDcXap/tKIXuC6nwIYKbetVhbvss8ZJ09BGgDQvXJNbuZ3XJos1EDTDq9ck1zeiJoJnXtaS02zX7J3T9cR/pWe7WWySj8M4P6kk/oK0j2xLbC4aT8GLh/muvzrPdtL/5n+KFveV/1UqrFcd1ZL4dx2Ofeqt86m5vsnwPwqu7mPdJR3Rt6pl/01YMRAHQqSQGFrg2IuOINScPNj3yqO6pdjcVU9zsDI+HmSd85WV442F0ORQByOutz51Nbv7M6JMrE3BN+FiDw5a2/wC9ckmunfbubDFx1FHDkTg/kP8AmWp6Vh0i+fwpnj264HMC/bYGwtfxBNPGdpz/ABpuK6AogK6rocoUKFCgMY9uDA7Znt/dw38cg+VqpWGa4b8yEeYFWb2uuP7bxljcZ0F+8Qx3HkdPKqxsz7Vj3eV9PnV1MWDYgBVQbdaO3joVPvIp7sqfLAVb7mvip1HzqA2bMSyKNApb0PH33qYhizKzE6ERL4jifj76ysbY1Jo+g7hl8yxC/wCYVyMbfEOByRrfpUD503xMvRiMD7TZbDvt8uPpS2xtmvnaUC6jMhJ4XHH41GXpc9ty9maW2dGbWLkse+1kv6KKtV6g9zYAuAw4HKMDzub++pkCujGf5jmzv+q7oXor0d6aR0KLNQzUAdFQvRXoDO8btJnnkjyFgZW6TKRmCZiFIB5G3pUtjMEMQipd4ipDLl6hAGlv3ceNRsGHilxUuSVXyu+osQeubgMNQQQVJB4qakZYmFiHYkczawHZfiR49lcFmrXpSy4wjt1zFhJs7dI3RsBoFuSCFFhpfUcOyst3L2O+HmieUWdmjZRzCF1OvebXrQ8RtZVlOcFyi5raW62i6Hlxqq4vHtJOZG43vbkALWA8BWvHv2w5dem3GiNEGuKItXW4goCivRUw6IrkrQo6Ao3tigvsqRvwSQv+mVazja4uZ++FX/TJGa1b2oQ59j4wdkRb9JDfKsnxD5lv+PCSe5M3yqMlY+1g3Hk6zDtiQ/pZh/qq2qdBVG3Jl+tTvjcehQ/1q8IfnUmaYbbJjnaBiqqbSIQpuQ3G5sR9oN2VPw4tSCATcdt+HzFVvbWGJCSKXDRsCcmrFeYtz1sfI0jtDehVy6Skk5VujAsbXsLrXPnLK7cMpcVhxU9rdvZRyYYs+g1ynTuGv78ajNlRu7B3FuwHUjxq7YDBZRc/aI9B2UuOW0uTKTHVUjAbdw8zFIpo5HXVlVwWAvYkjjx0p/WObybcQbUmxWDCxjpSVZR1ZSBld2HAq5zHTiCDxN60Dd/fzDYkKpYRSm31bkC5/I3B+HAG/aBXTpyrJQo6KkbzJt3GmaeSRjdpJJJCf42LfOkMC9i3ep9QQRRSLck0IVsT2fvSq2WkrhnWOOVvvN1U87kmpPCuOiLEdRcun4my2A/fbUZCufKMhst9fH41JtiyFjVI7ZBeTMQwcnjcaBB2DiNNe3OtYZ7Od5MQ00huUV3twF7WVQP3wFaZ7MtgviIpkYEIUbK/IuLo1jzNwt+zLVQ3axca4qMsUyfWZ1bK1wyFAD2kFif8N69CbsYUx4SEMLNlzEdmcl7e/wB1Pw8vabn4+nW60Dx4VI3FmTMp7PtEj3EVK3os1DNW0mmFuwoUL0KZDqgb0e2LDYPEyYfoZpnjsHKdGqhiA2W7MCSARwFtavWKxKxo0jsFRFLsx0CqouzE9gAryrvNt4Y3HYjEhcgle4U8QqqqKT3kKCe8mkcaVjf+IBrHocGAbGxkm4HldUTX9Qqm7b9rO0cVG8bTJGjghlhjCEi2q5ySwB7jeqmxpO9gT2a+lLatRsGw92ysMIzMpjVFOViptlB4ira8McELyyF2VFLWZy32QSdCbcqloNnLYnkQLd9uB9KrPtIumypzwzKE8nYA/wAunma4Jjft3WzXTJE34xJkaVyH6TQqw+ypYuEVhYgKWPG9PIt8UP2o2B/KQ3IDnaqvaiNd2o49vT+6e+2Fx65cPLmdFUujK6Mtxa9mAuL6XFxVgvXnz2LbWjh2plkYL00LwoT/AHmeN1W/AXCNx52HPX0EapnR3rksL25n5fv30nicQEXMfAAcSToFA5kmucNEQMzfbbjbgo5KO4dvM3NPSdl6I0VCg0RvbhukwGKT8UMo/kNYhs2YGLCMTYNE6H/FEV+db9j480Ui9qMPVSK857Mb/lcN+V8vo1qnJWPtNbmT/Wwd+ZfWMn5VoiHj41l260mV4fyyIPUlPnWnKdfSoUhN6d9YsEMpBkmIzLGDaw4Bnb7ov4k2NhVH3e3jmx+0As8/RKVdowAOjiZMr3yn7XUD3ub2J1FQW8ePM2KxEh5yMF/hQ9GlvJQfOk9kbNkaRJEuFjJzMOXV1+IHnT1Ndib309IbpRB1LsQSCQoAdRYffs4B15af7Rvte3mOE2eUjNpcSTCpBsVS15XBGosvVB5M61LbMgU4aCwuLBja6nMUIBBHO5tp21iPtM2+cVj5AGLR4f8A5ePW/wBn/qt4l7j/AALRjJJqKytt3VRnNlsOGgpqKVm499Famk9g3hxCKFWedVGgAlkAA7AL6CjpsIKFGgilnBrtI9Mx4cvE0hdR2+tT27/0V3j+k9JkMio7K4Xo1JAz6jUAG54aeGs6Vs4inEUGcjXSw7SdB563qMm2kzi3Dw0qU392U2HnlgvcRSlATxy2ujHxFQGCHVF6WOOu6eWX1EjAyhbZSb8dL3rT/Zt7THjkTDYpy8LELHKxu0TcArsdWQ8LnVSeY+zl8SAixo/o2TrLcj7y8cw/qK0Q9adKKMSjtrENib3TPAuWVjlGVrm/C1tfC1TUu8mJCXE1uH3R8ae2bVukriXGIv2nVf4mA+NZdit48SI1Il4ix6ov41WPaLtR8Rs2NpLEjFInDkIZj86KFv8AbfvUqYJMLG4L4luvla5EMZBbUfibKveM1YQzWYd9x86JQBwAHaPnXGJf7J7/AJUlyaOb6mia1jfQcz2Dma4ZtQfL1/7U5weGaWRI0F2dgo8+Z7hxPcDQHo9dp9EqIoDKBoexT9ldOwe61RG+obG4F4I1VZCVIzMcuh1uQCRpcjTiBSGDjyRolyciqgJNyQqhQSe2wp4hrsx+Lh4yWduDL5fJcrcb0x3F7i42M/8AQLjtjZHHkLhvdUJjMHLHrJFLGO143QerAV6BBrsPRfjz6pz5V+484fSBY2YX5ai9+RHfevW2A2zHJhY8Rm+rkjSQE9jqGGnbrwqpTQI32kRvFVPxFFh/rCIgbRR2JUaKONlAGgvr76i8Pj3aufI8upFp2cTMwncWXXoU7AdDIfzHl3eNSZNQw2oRwtRHbJ7qyvbadJm9Feso329ruIwGL6IYeJ4yiurMzgm9w3DTQj4dtQyf8REvPBofCZh/oNSptxrzlhlyo6co8XItu4SnSrRD/wAQw+9g2H8Mqn4qKoEu88ZbEEBgJpnmAsOrnbMVOuutTlNw8faY2dJlkb8k3+Sb/atSLanwrIcNNfpGH380g8HHSD4+oq7767ebD4BpENncBEPYXt1vEC58azi/tlELXQE9lzfuFzetZ3J2EfoEokWxD2HiUVz72A8qyOOQBTcXW2ova40uL8rjnXpKRRDgHcfhml83JZR7wPKtKMUfJvR9H2I0330Cog/OzhUHkW91YS72GpJ7SdST2k9pqy71bZZo4sPfqITKR2sRlX0Gb1qqTNc27KUVk5Tt5muwvxrqNa5kfXwHx/7U0lbntAoUkoJF6KgIGneBObMn4hp4il/7LQ8JDbiAVF7etEsKRuCC7WPGwHgbf70iWbbm0fpscEzfakiGFmbjeWFQY5NPxAk1WoFsLcCOPjUlsL6yOeHgbLPH3NGbN6q3otNcYOvcaZgG8+DD1BpmUjencUtRdzSiTmgLTu9KqO+tlcC4/MOY8R8KtuMt0PpWZpijwHH9+lSY2xJkt0pNhqOOnnRtNm1/xFuiTyqqb84oDCQxgfankkv2dHGFtb/6t/Kov+3JSADIbDgL1D7T2u8wVWtljaQrpqS+QMT3fVi3nRvY1qmdIYx9B612zHsptI+Y2F/C3E0GcpJmX98avPs22XmdsQw0XqR3/ER128hZb97VWsTu2yYXDOFdJ5JWiaN1KkknqaG1tLeOburWNibNEEKRLwRQL9p4s3mST510fHw8st/py/Kz8cfH9pZDS6NTdKUBr0K80uHo89IZq4lmCgkmwFJU7R+8+8i4WHMT1m0Qcye79/CqLuZvE39oh3cjpgYjr1bkgxix/NoO9z2mmO/srNjASSVZAUB4LYkMo/lJ/i8KhIpCrKw4qQw8VIYe8CvO5eXzvXp6nDw+E79vQQd+0fpo0Zidbe+qXht4nkRXSW4YXGi+YItoQdPKg28Ew/8Ai+5P6Vz+VbeCP9r+yg2HinF8yNY3P3H0/wA2X1NZLmrVtr7UkmiaJ3BVlK8F5jwrKZISrFTxBIPiDY1WNGtDzUC1c0VMLVu3ic0eU8Vunkblfiw8qtu+5Emx42PEdCQO0kWI9CfSs83cxeSa3JgR5jUfMedSe3dvvLFDEBlSIHjrmbgG7rLp5mp12ENC10t2i3yre5950n2Ikg4lVjdfwurIrL8TfmLGvPsDaN3aipjC7ddYWiU9SQ5z/Eqn32A/TRTxuqWxuLzuzdp08OA91NUFIriNaVElMFS1NZD19eBFzSjTUhHiOuRx4WoB2Z/yt6UK6EwoUBEf2gfwjTsuKJseTyHxprQoSn9lYxUnw7n7LXjkHcSUYn/CxPlSu1MDlzIeKN7m4/zCoOPVD+X4GrTtGTpUR9M0sJufzpof51Y+dCldylTqfmPfTmPxpmuLBFjSqS0BIwsBTiF1Ug5h3ntqORgeNLpGtAS+FhEnCUg9nH51X8XB0czq2puSOIDA6g/vsqThYLwNKvIjyLJiFab8X1jglQAON+QA/TakZlszCCRtToNWCj7I7yb2rUt19xMBIY8TEhDJqAZGcZhwa5PEcR5VB7w7cgOEWDDhQTawC5ABx0uAPSojdreqfBo6oR5gMF1vcDtrG+eXrpvPDD322vaJCxZmj6TJyK9I38Q7DUPLicM0SyRuAWt9X9s/aC/d1AueJ0FUrZPtQxKNaRUmGhF7xtx16wBH8tQu3NqgxRvhkMOJ6WRpXj6hZGF1DKq5JNeZ1FuBvcVwXk48u70nnnHy8d6m/wCNKU13mrL8Jt3awHAuPzxxL81p028G1v7qMf4Y/wD+lex/1l+r/Hh3hs+5/WjZqeNumuLhKyO6A6qY2sQQDZuw242OnurJ4dsbUMqZh1bi6lI1jI7GZbsAfGtG3a27tDoznw2HPUkK5ZmW8gfqowKnKMvYe/nYcXyee/jOnd8T40/K9qTvl7Np8JG0yydPGgzPcZXVdAWGpDi/HgR31Rmm0rVPaRtnGS4aZAixQDJmfOWaRSbMlrAL1yBbXQVkiQkEEE3BBB7CDcH1rmwu47OSarWNyN0GbAxtJ1Gcu4UprlZyVPHmLHzqWl3PH4/5B/WrjuDteTGbNw88wAkdWDWFg2SRow4HLMFDedTpqvFn5skn3S0Nm15dTny51n2++xut9KjAEMpAIFrxyheujW01yltOd+6/pq1YD7RcSvS49YV+raWEs1ksJLkyFCq2ILcbsDctoam42arTDKWWWMxauSa7aBq4KEcqtlS+zsO7yosSlpCwyqOZGvp391ajsr2WpJrisSI1a5VY8pIHG2dxrxHBfOsx2PjuhnSTrdQk9VirXsQCCO/14VumwNtKQMrwra4smaRjw8O0HwrHlyynp08GGOW9lNn+yHZmW2SaQnTOzyKT4Bco91QW2fYgtycNOyC98rgPbtsdD63rQsLiTz6VtdMyhF8tAfjTzEYsA62HMi/CsPPL3tvePH9MI3r3F+hpHIrOyMzROGykxTKocLmUAMrocwNhaxB1qu9DWze0bGIdnTaj6ybCJHyu6Eu5F/8A0iPKsnIrqwtslrizkmVkNPo2l+I7qR+hC97kH98qfEDlpegwq0m30Lw/flQpahQFboUKFCS+DbrW5EEVMYOb/lh24eUX/gl6p/mUfqqBVrEHs1qd2SuaZo/u4iNkHZmtmQ/qA9aRxH4/CWdso04+IOo+NNFkI/pU0BdUYjitj4rx+NIYiBLa6fGmDJMV3U6jnFRzgX04UaSEUBMxy07iIPn/AENQkeKHhThJu+g0rPLZDzKi48RQIvmPd634fKmcMhJsOdPozd+4AX8uFAHCLSeC60riMRlFuZ402jxQJbKQXv6dlu2uYkYNcqrnsZc6+lAXnYcpbDxk8SvuvYH0tT+1NNmTZ4o2sBdQbDgNOA7qeCvVx/GPHzn+q5y1PbP3jiiQK9gx6qKBcyHiAO/j6E1CWptj4My8wRwI0I7weRrH5HFOTF0fH5rxZdfaB373ilxGIkhZssUTlOjU3BaMkEuw+2cwPcLDmL1A4DZzTSxxRi7yusajW2ZyACbA2UXuTyAJo8TgWjcq3ke0dtXf2PbDMu0BOfsYZSxPa8qvGgHboXJ7LDtrz5NdPRuW+2ybv7GGDwkOHU5hFGqZuGYj7TW5XNz507oPJrQzCqZGW2sW0WGmkQKXSN2UNcLcKSM1uV6827dmVF+jRrYRt12BvnZVy2/hFzx5+/0XvVthcLgp52AOSNrKTYOx6qJ/iYgedeY1iNhc3PM9p5mpyne2uF1LDXoqHQ066Oh0dGy0apgsxsBfy4DmauO7uwniBaOSQKSdYn1BNgLxtwOl+3QVCbIVRMuckDUXHaR1c35b8a0fCYQBgShzW/6kYPbzA18tRWPLlrp08GEvaHm2LipCOi2jKbWGQnKx0tbKAPeCKT2zu3jnVlOKkOmqkKoYfhvHY/1q7YLC3tchxxzABWsONyPlrTqVAOdYedjp/wCcv7/tZLtfY08GDhDzmRGxLlUIJCOIV62YgMSV0tw6txUMqnnl8xfkeWv7tWib8zqcGg0vJjJJE7ejigEDnu+tuPI1RCldmN3N1wZ4yXUM2Q6WNvKuGib8XuFPjFRFKpOkcYG7T7qFSIhoUDSpUKFChAU8gnICOPtRsCPI3FM6cYPW69o+FAS20pBd8h6uYSrb8MupHkTbypvhsrDrcaUw+G6kRswEgkS5BsxSx6p52za24U3jitz0/fOhRLH4SxvTSO2YZuFxfw51OxxmZujRXlk5JGjSN6KKfQezbGMCz4eWBeXSdDF43E8qFaCRmMGDCkLnLdq3Nv1WBqHV7cKsOJ3PyKWbF4JQBe30mOV/04fPr3AmmZ2fhV44pm7o4G9xkZaAZQ48rfQX7a4kxrkWvpzA5+NTcB2WoBb6dI3NbQRr65mNLYfeLAx3ybPzX/vcR0nhp0Yt5GlsaVenmG2tInBr+Ovv41Ly76tYrHh8LGp4BYybDs6zEH0qvO9ySbXOugA9w0FMln2dvqyWBuB+pfQ6jyqz7P3uSTsP8J1/SdazV4eoG4a2916SBq8eTLH1UZceOXuNogx6P9lhfsOh9DS5Wsfwe3ZY+DZh2OMw9+tWPZ2/rDRlt3jrD0JuPKtp8i/cY340/wDNWXaWzg4IPEcD2GtM9m+7n0TAqxJMmIyzPwst1GSMW5AcdTqW7gMtw+8KS9nlp/Kda0jcLeaMxdBJIoZD9XmOW6trlF+JBvp2EdlZ53HLuNcJljNVc1OtdtHRiK4uOFctKBxqFMs9tG2dIcIp4/XyC/IXWIEcwTnbxjFZdkqW3k239Mxc2IucsjdTjpGoCx2B4XUAkdrGo6orWTUJZKGSlbUMtIz3YGA6SdR90anwFWTbe8c2GlRYSB1bsCoYNc2HfpY8CONcbp4LLGzni2g8P3ak97sFfJKOXUPxX50r37Etno6T2jSkW6CMyHQMC1r8upa58L0lvU+Ij6PPIcxF2UaJewJW3MdYDWo7dWAHGQ31Aa/oDb+a1Wff+G7J3hvUBKXhjPpp55X3VGxuMeVgXIOVVjUABVRF+yiqosFFz6nnSHR0sy0YFUzNyhpNQae5a4SmDYof2aFO7ijoChUKFCmzCnGAe0invpvXcB6y+I+NAXLY+EfE4RFbEQwphJJ2iEgkzHpAhdVyIQQSvFjx0Hc1WKCPM8wM1mCrCjlFe4zBpHtnVbXBRQDccRUTFiHGdVYgC5AvzJ/3p3tjGJPO0qJ0SOAVjvfLYBSL89QfKw5UlJCXfTEsuRJPo0XKHCj6NGPHoyGfxdmOtQrEMSSASSSSdSSeZPM1xJFRCIgUwKeMN5U0kgtzpXWkZXPCgiVChQoIKUgPW9fhp76TpSLjfs191ASu3MF0MOFUgZ5IziCbC+WRssQJGp6sebXh0hqGqe32xAbGFVvkhjhw6g2uohhRCptzzBr95NQNACloH10W58/lXWDxjRm6kqSLXFWTZkE8q52mZVI6trEn+nDv40rdHJtDB5jwiP6GNLbP2liWa0d2txWwIHjfh61PvsUG+aadgeIMmnoBSuAkgT6uNkv2BgSTzv2ml5HId7G3wx2HKgLNGCQBkYOniUNwB31eMF7T5RpNGj946h+YPuql56ItU+VVqLzIdk4v/qRLC51JAMRv3snVbzpnivZKjjNhsTp2OA47uulrehqn5qZyb2SYSQWzqp1DIxXxBHA2+dVMtp8deqU2nsWSCV4myloyA2UkjUXFiQPhTOOK7Adv7Jp6u8MWIZ3Mn1kmrFtCTS7R3JIsdAB5C1Clo2cLQoOGgPrrUfvVL9Uo7X+CtTuHErYAEaC3yqO3m1hB/CwPrdfnSJH7Fxojkzdwt5OjfAGrdvTKHZP4m/mH+wrPIpgGF+FxVv2bifpOIiUajT3cfhTVFfxmH6N2Q8VNvmPdam4erH7QcJkxIcCwdQD/ABIBf3FfSqoz0CnRNcKaRE1DpKCOr0KQ6WhTG1HoUKFNmFGDQoUBJK2WR/4c3oL/ACpCabqLbTV/iCPjQoUjOMFicwsaXl4UdCmZvkpriloUKCNaFChQQVN7l4FZcfAr2KBw7gi+ZIgZXW3eqEedChQEVjMUZJHkb7TsznxYkn40jQoUAKntmbLkliVhO6jUZetpY2t9qhQqcjh7Hu4fvzSMOwaX8bk09wmzYYTdV17SST5dlChUbXo4bHqOfuP9K5GOU6D4UKFAKZW7R6f70x2vs/pYyL6jrL4ihQoNS6dYbackf2XI7r3HoaFCtWSXwu97j7ag940NTeF3hSZStzY6FSD8aOhSsVKQlwH4T61ZvZvHlnIfjY5bE6G/HSjoVK57SW+7rLg817yIwc6W++Y2F+HBl/TWdNJQoUyrkTV2JaFCgh9LQoUKY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Besos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abrazos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o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apretón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manos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reflejan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situaciones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informales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" indent="0" algn="just"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saludarían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Seleccionad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situación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formal 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cread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cortesía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AutoShape 2" descr="data:image/jpeg;base64,/9j/4AAQSkZJRgABAQAAAQABAAD/2wCEAAkGBhQSEBQUExQUFBQVFxUUFhUXFRQUFxUXFRUXFRUUFxYXHCYfFxojGhcXHy8gJCcpLCwsFR8xNTAqNSYrLCkBCQoKDgwOGg8PGikcHyQsKSwsKSwpKSwsLCksKSkpLCwpLCwtKSwsLCksKSkpKSkpLCksLCwsLCkpLCwsLCwpKf/AABEIALcBEwMBIgACEQEDEQH/xAAcAAAABwEBAAAAAAAAAAAAAAAAAQMEBQYHAgj/xABKEAACAQIDBAcECAMGBAQHAAABAgMAEQQSIQUGMUETIlFhcYGRB6GxwRQjMkJSYpLwcqLRFVOCssLhCCQz8SU0Y9JDc4OTo7PT/8QAGQEAAwEBAQAAAAAAAAAAAAAAAAECAwQF/8QAIxEBAQACAgICAwEBAQAAAAAAAAECEQMhEjEEQTJRkSITQv/aAAwDAQACEQMRAD8A3GhQoUAKFChQAoUKFAChQoUAKFChQAoUKFAChQoUAKg9+sPn2ZjVHE4acD/7bVOUz2xFmw8y/ijkX1QigMV2lr0bfiiiPuFXT2Tv/wCYXuiP/wCwVRc+bC4Vz97DxH0FXP2Vv9dMO1AfRyPnU/Z/TSaFChVEFIzYRH0dFb+JQfjS1CgIDF7g7PlJL4LDEniehQH1AvUPifY3sxiSIXjJ/u55lA8FzWHpV0L1z0lBPOe0t2hh8XjYld2XDuoTOcxKOgYXPO17X7qZjDdeM9kat+kn/wBtXHfKP/xXHL+OCCT0DL/pqsIusXfG6+jyD50qcvS9LgaUXDU8wvWSM9qg+qg0sY6WlbMBDSsaUuY6CpSMkqUplpQJR5aDcKKUAoBa6ApALUK6tQoC+1SN9fathtnv0QBnn0zRoQBHcXHSOfsmxBsLnUaVMb970DZ+AmxGmcDLEp+9K+iDwvqe4GvLgmaRmd2LOxLux1LMTcsfE3NaVEafJ/xCYnW2Fg8DJIbedhf0FMMP7e9oBwXjwrLzURyJcdzdIbehrNy3zro60tnpu+wPbzh5SFxML4cn76npo+NtSAHH6a0rBY6OaNZInWRGF1dSGUg8wRXkCI6Vcdwd75dnzhlJaBiBNFyIOmdR91x287WPKy8tez8d+npWhScE6uqupBVgGUjgQRcH0ru9UgdCivQvQB0KK9HQAoUKFACuJUupHaCPUV3RUBgeEQ/QMJfiIcp8UNjVs9mL2xjjtif/ADoarUY/5ZR+CbFx/pncD4VO+zuW2OT8yuP5M3yqfs5+LWaFFehVELNQvRMKIGmQ8tESKFzXJSgMn3+jA2z/APNwdv0Of/dVLU2GHP5pF/nU/wCqr97Sosu1MC34osRH/lYVQcSLRr+Wdx/Kh/01NPFouxTfDQH8qj0GX5U/IqM3da+FX8ruPSQ/KpWkcJkUh9IHIE94GlLYfDGU3P2QdB225mpdMGLWtXNny3esXVhwzW8kOk6nTgewi3/elCKVxmFGotTHBznMyNxWxB7VPzBHwqsM7eqnk45O4dAUYFGBXVq1ZCtQrqhQFF/4iNu3lw2EB0RTiHHe144/QCT1rKcKeXaL+XM+imrj7dpP/GZNeEUI8OqTb3++qTA2sndEbeNrfM1dRDiMBkva1kufQmnWGg1I7B/T/euMDDeBz2oT5WNSeEgLDOOYH+bWs7W2MdYfY4KFvzFfifgafbPwAUgEciG8tb+lqXwn2UHKxPmwIPwpdB9a2vDl/gUn4VnWskbN7PcQTgghN+jYqD2qQrj/ADW8qs1U32XPmwsh/wDVt/8AijPzq42rfD8Y5uT8qF6F6BWuctWzdXoXrm1C1AdXoXoChakZntnbEeFgeaU2RBc9pPAKO8mwHjWYpvbtfGHpIV6CG/VCrGSRyu8wObxCgVL7/wAxkxUUbo5gjKlQBnUzONHdBcsqqRbszMeQIk9m7RBiRnGQHq8CVJBsSPy6ca5uTku9R08XFubrNNoQ4nDraSJsjSO5LBLF5SWbrKxtdiTwt2VMbh4gHGwEXHWI10OsbCtA21h43gcNYqVPlYcayDcXap/tKIXuC6nwIYKbetVhbvss8ZJ09BGgDQvXJNbuZ3XJos1EDTDq9ck1zeiJoJnXtaS02zX7J3T9cR/pWe7WWySj8M4P6kk/oK0j2xLbC4aT8GLh/muvzrPdtL/5n+KFveV/1UqrFcd1ZL4dx2Ofeqt86m5vsnwPwqu7mPdJR3Rt6pl/01YMRAHQqSQGFrg2IuOINScPNj3yqO6pdjcVU9zsDI+HmSd85WV442F0ORQByOutz51Nbv7M6JMrE3BN+FiDw5a2/wC9ckmunfbubDFx1FHDkTg/kP8AmWp6Vh0i+fwpnj264HMC/bYGwtfxBNPGdpz/ABpuK6AogK6rocoUKFCgMY9uDA7Znt/dw38cg+VqpWGa4b8yEeYFWb2uuP7bxljcZ0F+8Qx3HkdPKqxsz7Vj3eV9PnV1MWDYgBVQbdaO3joVPvIp7sqfLAVb7mvip1HzqA2bMSyKNApb0PH33qYhizKzE6ERL4jifj76ysbY1Jo+g7hl8yxC/wCYVyMbfEOByRrfpUD503xMvRiMD7TZbDvt8uPpS2xtmvnaUC6jMhJ4XHH41GXpc9ty9maW2dGbWLkse+1kv6KKtV6g9zYAuAw4HKMDzub++pkCujGf5jmzv+q7oXor0d6aR0KLNQzUAdFQvRXoDO8btJnnkjyFgZW6TKRmCZiFIB5G3pUtjMEMQipd4ipDLl6hAGlv3ceNRsGHilxUuSVXyu+osQeubgMNQQQVJB4qakZYmFiHYkczawHZfiR49lcFmrXpSy4wjt1zFhJs7dI3RsBoFuSCFFhpfUcOyst3L2O+HmieUWdmjZRzCF1OvebXrQ8RtZVlOcFyi5raW62i6Hlxqq4vHtJOZG43vbkALWA8BWvHv2w5dem3GiNEGuKItXW4goCivRUw6IrkrQo6Ao3tigvsqRvwSQv+mVazja4uZ++FX/TJGa1b2oQ59j4wdkRb9JDfKsnxD5lv+PCSe5M3yqMlY+1g3Hk6zDtiQ/pZh/qq2qdBVG3Jl+tTvjcehQ/1q8IfnUmaYbbJjnaBiqqbSIQpuQ3G5sR9oN2VPw4tSCATcdt+HzFVvbWGJCSKXDRsCcmrFeYtz1sfI0jtDehVy6Skk5VujAsbXsLrXPnLK7cMpcVhxU9rdvZRyYYs+g1ynTuGv78ajNlRu7B3FuwHUjxq7YDBZRc/aI9B2UuOW0uTKTHVUjAbdw8zFIpo5HXVlVwWAvYkjjx0p/WObybcQbUmxWDCxjpSVZR1ZSBld2HAq5zHTiCDxN60Dd/fzDYkKpYRSm31bkC5/I3B+HAG/aBXTpyrJQo6KkbzJt3GmaeSRjdpJJJCf42LfOkMC9i3ep9QQRRSLck0IVsT2fvSq2WkrhnWOOVvvN1U87kmpPCuOiLEdRcun4my2A/fbUZCufKMhst9fH41JtiyFjVI7ZBeTMQwcnjcaBB2DiNNe3OtYZ7Od5MQ00huUV3twF7WVQP3wFaZ7MtgviIpkYEIUbK/IuLo1jzNwt+zLVQ3axca4qMsUyfWZ1bK1wyFAD2kFif8N69CbsYUx4SEMLNlzEdmcl7e/wB1Pw8vabn4+nW60Dx4VI3FmTMp7PtEj3EVK3os1DNW0mmFuwoUL0KZDqgb0e2LDYPEyYfoZpnjsHKdGqhiA2W7MCSARwFtavWKxKxo0jsFRFLsx0CqouzE9gAryrvNt4Y3HYjEhcgle4U8QqqqKT3kKCe8mkcaVjf+IBrHocGAbGxkm4HldUTX9Qqm7b9rO0cVG8bTJGjghlhjCEi2q5ySwB7jeqmxpO9gT2a+lLatRsGw92ysMIzMpjVFOViptlB4ira8McELyyF2VFLWZy32QSdCbcqloNnLYnkQLd9uB9KrPtIumypzwzKE8nYA/wAunma4Jjft3WzXTJE34xJkaVyH6TQqw+ypYuEVhYgKWPG9PIt8UP2o2B/KQ3IDnaqvaiNd2o49vT+6e+2Fx65cPLmdFUujK6Mtxa9mAuL6XFxVgvXnz2LbWjh2plkYL00LwoT/AHmeN1W/AXCNx52HPX0EapnR3rksL25n5fv30nicQEXMfAAcSToFA5kmucNEQMzfbbjbgo5KO4dvM3NPSdl6I0VCg0RvbhukwGKT8UMo/kNYhs2YGLCMTYNE6H/FEV+db9j480Ui9qMPVSK857Mb/lcN+V8vo1qnJWPtNbmT/Wwd+ZfWMn5VoiHj41l260mV4fyyIPUlPnWnKdfSoUhN6d9YsEMpBkmIzLGDaw4Bnb7ov4k2NhVH3e3jmx+0As8/RKVdowAOjiZMr3yn7XUD3ub2J1FQW8ePM2KxEh5yMF/hQ9GlvJQfOk9kbNkaRJEuFjJzMOXV1+IHnT1Ndib309IbpRB1LsQSCQoAdRYffs4B15af7Rvte3mOE2eUjNpcSTCpBsVS15XBGosvVB5M61LbMgU4aCwuLBja6nMUIBBHO5tp21iPtM2+cVj5AGLR4f8A5ePW/wBn/qt4l7j/AALRjJJqKytt3VRnNlsOGgpqKVm499Famk9g3hxCKFWedVGgAlkAA7AL6CjpsIKFGgilnBrtI9Mx4cvE0hdR2+tT27/0V3j+k9JkMio7K4Xo1JAz6jUAG54aeGs6Vs4inEUGcjXSw7SdB563qMm2kzi3Dw0qU392U2HnlgvcRSlATxy2ujHxFQGCHVF6WOOu6eWX1EjAyhbZSb8dL3rT/Zt7THjkTDYpy8LELHKxu0TcArsdWQ8LnVSeY+zl8SAixo/o2TrLcj7y8cw/qK0Q9adKKMSjtrENib3TPAuWVjlGVrm/C1tfC1TUu8mJCXE1uH3R8ae2bVukriXGIv2nVf4mA+NZdit48SI1Il4ix6ov41WPaLtR8Rs2NpLEjFInDkIZj86KFv8AbfvUqYJMLG4L4luvla5EMZBbUfibKveM1YQzWYd9x86JQBwAHaPnXGJf7J7/AJUlyaOb6mia1jfQcz2Dma4ZtQfL1/7U5weGaWRI0F2dgo8+Z7hxPcDQHo9dp9EqIoDKBoexT9ldOwe61RG+obG4F4I1VZCVIzMcuh1uQCRpcjTiBSGDjyRolyciqgJNyQqhQSe2wp4hrsx+Lh4yWduDL5fJcrcb0x3F7i42M/8AQLjtjZHHkLhvdUJjMHLHrJFLGO143QerAV6BBrsPRfjz6pz5V+484fSBY2YX5ai9+RHfevW2A2zHJhY8Rm+rkjSQE9jqGGnbrwqpTQI32kRvFVPxFFh/rCIgbRR2JUaKONlAGgvr76i8Pj3aufI8upFp2cTMwncWXXoU7AdDIfzHl3eNSZNQw2oRwtRHbJ7qyvbadJm9Feso329ruIwGL6IYeJ4yiurMzgm9w3DTQj4dtQyf8REvPBofCZh/oNSptxrzlhlyo6co8XItu4SnSrRD/wAQw+9g2H8Mqn4qKoEu88ZbEEBgJpnmAsOrnbMVOuutTlNw8faY2dJlkb8k3+Sb/atSLanwrIcNNfpGH380g8HHSD4+oq7767ebD4BpENncBEPYXt1vEC58azi/tlELXQE9lzfuFzetZ3J2EfoEokWxD2HiUVz72A8qyOOQBTcXW2ova40uL8rjnXpKRRDgHcfhml83JZR7wPKtKMUfJvR9H2I0330Cog/OzhUHkW91YS72GpJ7SdST2k9pqy71bZZo4sPfqITKR2sRlX0Gb1qqTNc27KUVk5Tt5muwvxrqNa5kfXwHx/7U0lbntAoUkoJF6KgIGneBObMn4hp4il/7LQ8JDbiAVF7etEsKRuCC7WPGwHgbf70iWbbm0fpscEzfakiGFmbjeWFQY5NPxAk1WoFsLcCOPjUlsL6yOeHgbLPH3NGbN6q3otNcYOvcaZgG8+DD1BpmUjencUtRdzSiTmgLTu9KqO+tlcC4/MOY8R8KtuMt0PpWZpijwHH9+lSY2xJkt0pNhqOOnnRtNm1/xFuiTyqqb84oDCQxgfankkv2dHGFtb/6t/Kov+3JSADIbDgL1D7T2u8wVWtljaQrpqS+QMT3fVi3nRvY1qmdIYx9B612zHsptI+Y2F/C3E0GcpJmX98avPs22XmdsQw0XqR3/ER128hZb97VWsTu2yYXDOFdJ5JWiaN1KkknqaG1tLeOburWNibNEEKRLwRQL9p4s3mST510fHw8st/py/Kz8cfH9pZDS6NTdKUBr0K80uHo89IZq4lmCgkmwFJU7R+8+8i4WHMT1m0Qcye79/CqLuZvE39oh3cjpgYjr1bkgxix/NoO9z2mmO/srNjASSVZAUB4LYkMo/lJ/i8KhIpCrKw4qQw8VIYe8CvO5eXzvXp6nDw+E79vQQd+0fpo0Zidbe+qXht4nkRXSW4YXGi+YItoQdPKg28Ew/8Ai+5P6Vz+VbeCP9r+yg2HinF8yNY3P3H0/wA2X1NZLmrVtr7UkmiaJ3BVlK8F5jwrKZISrFTxBIPiDY1WNGtDzUC1c0VMLVu3ic0eU8Vunkblfiw8qtu+5Emx42PEdCQO0kWI9CfSs83cxeSa3JgR5jUfMedSe3dvvLFDEBlSIHjrmbgG7rLp5mp12ENC10t2i3yre5950n2Ikg4lVjdfwurIrL8TfmLGvPsDaN3aipjC7ddYWiU9SQ5z/Eqn32A/TRTxuqWxuLzuzdp08OA91NUFIriNaVElMFS1NZD19eBFzSjTUhHiOuRx4WoB2Z/yt6UK6EwoUBEf2gfwjTsuKJseTyHxprQoSn9lYxUnw7n7LXjkHcSUYn/CxPlSu1MDlzIeKN7m4/zCoOPVD+X4GrTtGTpUR9M0sJufzpof51Y+dCldylTqfmPfTmPxpmuLBFjSqS0BIwsBTiF1Ug5h3ntqORgeNLpGtAS+FhEnCUg9nH51X8XB0czq2puSOIDA6g/vsqThYLwNKvIjyLJiFab8X1jglQAON+QA/TakZlszCCRtToNWCj7I7yb2rUt19xMBIY8TEhDJqAZGcZhwa5PEcR5VB7w7cgOEWDDhQTawC5ABx0uAPSojdreqfBo6oR5gMF1vcDtrG+eXrpvPDD322vaJCxZmj6TJyK9I38Q7DUPLicM0SyRuAWt9X9s/aC/d1AueJ0FUrZPtQxKNaRUmGhF7xtx16wBH8tQu3NqgxRvhkMOJ6WRpXj6hZGF1DKq5JNeZ1FuBvcVwXk48u70nnnHy8d6m/wCNKU13mrL8Jt3awHAuPzxxL81p028G1v7qMf4Y/wD+lex/1l+r/Hh3hs+5/WjZqeNumuLhKyO6A6qY2sQQDZuw242OnurJ4dsbUMqZh1bi6lI1jI7GZbsAfGtG3a27tDoznw2HPUkK5ZmW8gfqowKnKMvYe/nYcXyee/jOnd8T40/K9qTvl7Np8JG0yydPGgzPcZXVdAWGpDi/HgR31Rmm0rVPaRtnGS4aZAixQDJmfOWaRSbMlrAL1yBbXQVkiQkEEE3BBB7CDcH1rmwu47OSarWNyN0GbAxtJ1Gcu4UprlZyVPHmLHzqWl3PH4/5B/WrjuDteTGbNw88wAkdWDWFg2SRow4HLMFDedTpqvFn5skn3S0Nm15dTny51n2++xut9KjAEMpAIFrxyheujW01yltOd+6/pq1YD7RcSvS49YV+raWEs1ksJLkyFCq2ILcbsDctoam42arTDKWWWMxauSa7aBq4KEcqtlS+zsO7yosSlpCwyqOZGvp391ajsr2WpJrisSI1a5VY8pIHG2dxrxHBfOsx2PjuhnSTrdQk9VirXsQCCO/14VumwNtKQMrwra4smaRjw8O0HwrHlyynp08GGOW9lNn+yHZmW2SaQnTOzyKT4Bco91QW2fYgtycNOyC98rgPbtsdD63rQsLiTz6VtdMyhF8tAfjTzEYsA62HMi/CsPPL3tvePH9MI3r3F+hpHIrOyMzROGykxTKocLmUAMrocwNhaxB1qu9DWze0bGIdnTaj6ybCJHyu6Eu5F/8A0iPKsnIrqwtslrizkmVkNPo2l+I7qR+hC97kH98qfEDlpegwq0m30Lw/flQpahQFboUKFCS+DbrW5EEVMYOb/lh24eUX/gl6p/mUfqqBVrEHs1qd2SuaZo/u4iNkHZmtmQ/qA9aRxH4/CWdso04+IOo+NNFkI/pU0BdUYjitj4rx+NIYiBLa6fGmDJMV3U6jnFRzgX04UaSEUBMxy07iIPn/AENQkeKHhThJu+g0rPLZDzKi48RQIvmPd634fKmcMhJsOdPozd+4AX8uFAHCLSeC60riMRlFuZ402jxQJbKQXv6dlu2uYkYNcqrnsZc6+lAXnYcpbDxk8SvuvYH0tT+1NNmTZ4o2sBdQbDgNOA7qeCvVx/GPHzn+q5y1PbP3jiiQK9gx6qKBcyHiAO/j6E1CWptj4My8wRwI0I7weRrH5HFOTF0fH5rxZdfaB373ilxGIkhZssUTlOjU3BaMkEuw+2cwPcLDmL1A4DZzTSxxRi7yusajW2ZyACbA2UXuTyAJo8TgWjcq3ke0dtXf2PbDMu0BOfsYZSxPa8qvGgHboXJ7LDtrz5NdPRuW+2ybv7GGDwkOHU5hFGqZuGYj7TW5XNz507oPJrQzCqZGW2sW0WGmkQKXSN2UNcLcKSM1uV6827dmVF+jRrYRt12BvnZVy2/hFzx5+/0XvVthcLgp52AOSNrKTYOx6qJ/iYgedeY1iNhc3PM9p5mpyne2uF1LDXoqHQ066Oh0dGy0apgsxsBfy4DmauO7uwniBaOSQKSdYn1BNgLxtwOl+3QVCbIVRMuckDUXHaR1c35b8a0fCYQBgShzW/6kYPbzA18tRWPLlrp08GEvaHm2LipCOi2jKbWGQnKx0tbKAPeCKT2zu3jnVlOKkOmqkKoYfhvHY/1q7YLC3tchxxzABWsONyPlrTqVAOdYedjp/wCcv7/tZLtfY08GDhDzmRGxLlUIJCOIV62YgMSV0tw6txUMqnnl8xfkeWv7tWib8zqcGg0vJjJJE7ejigEDnu+tuPI1RCldmN3N1wZ4yXUM2Q6WNvKuGib8XuFPjFRFKpOkcYG7T7qFSIhoUDSpUKFChAU8gnICOPtRsCPI3FM6cYPW69o+FAS20pBd8h6uYSrb8MupHkTbypvhsrDrcaUw+G6kRswEgkS5BsxSx6p52za24U3jitz0/fOhRLH4SxvTSO2YZuFxfw51OxxmZujRXlk5JGjSN6KKfQezbGMCz4eWBeXSdDF43E8qFaCRmMGDCkLnLdq3Nv1WBqHV7cKsOJ3PyKWbF4JQBe30mOV/04fPr3AmmZ2fhV44pm7o4G9xkZaAZQ48rfQX7a4kxrkWvpzA5+NTcB2WoBb6dI3NbQRr65mNLYfeLAx3ybPzX/vcR0nhp0Yt5GlsaVenmG2tInBr+Ovv41Ly76tYrHh8LGp4BYybDs6zEH0qvO9ySbXOugA9w0FMln2dvqyWBuB+pfQ6jyqz7P3uSTsP8J1/SdazV4eoG4a2916SBq8eTLH1UZceOXuNogx6P9lhfsOh9DS5Wsfwe3ZY+DZh2OMw9+tWPZ2/rDRlt3jrD0JuPKtp8i/cY340/wDNWXaWzg4IPEcD2GtM9m+7n0TAqxJMmIyzPwst1GSMW5AcdTqW7gMtw+8KS9nlp/Kda0jcLeaMxdBJIoZD9XmOW6trlF+JBvp2EdlZ53HLuNcJljNVc1OtdtHRiK4uOFctKBxqFMs9tG2dIcIp4/XyC/IXWIEcwTnbxjFZdkqW3k239Mxc2IucsjdTjpGoCx2B4XUAkdrGo6orWTUJZKGSlbUMtIz3YGA6SdR90anwFWTbe8c2GlRYSB1bsCoYNc2HfpY8CONcbp4LLGzni2g8P3ak97sFfJKOXUPxX50r37Etno6T2jSkW6CMyHQMC1r8upa58L0lvU+Ij6PPIcxF2UaJewJW3MdYDWo7dWAHGQ31Aa/oDb+a1Wff+G7J3hvUBKXhjPpp55X3VGxuMeVgXIOVVjUABVRF+yiqosFFz6nnSHR0sy0YFUzNyhpNQae5a4SmDYof2aFO7ijoChUKFCmzCnGAe0invpvXcB6y+I+NAXLY+EfE4RFbEQwphJJ2iEgkzHpAhdVyIQQSvFjx0Hc1WKCPM8wM1mCrCjlFe4zBpHtnVbXBRQDccRUTFiHGdVYgC5AvzJ/3p3tjGJPO0qJ0SOAVjvfLYBSL89QfKw5UlJCXfTEsuRJPo0XKHCj6NGPHoyGfxdmOtQrEMSSASSSSdSSeZPM1xJFRCIgUwKeMN5U0kgtzpXWkZXPCgiVChQoIKUgPW9fhp76TpSLjfs191ASu3MF0MOFUgZ5IziCbC+WRssQJGp6sebXh0hqGqe32xAbGFVvkhjhw6g2uohhRCptzzBr95NQNACloH10W58/lXWDxjRm6kqSLXFWTZkE8q52mZVI6trEn+nDv40rdHJtDB5jwiP6GNLbP2liWa0d2txWwIHjfh61PvsUG+aadgeIMmnoBSuAkgT6uNkv2BgSTzv2ml5HId7G3wx2HKgLNGCQBkYOniUNwB31eMF7T5RpNGj946h+YPuql56ItU+VVqLzIdk4v/qRLC51JAMRv3snVbzpnivZKjjNhsTp2OA47uulrehqn5qZyb2SYSQWzqp1DIxXxBHA2+dVMtp8deqU2nsWSCV4myloyA2UkjUXFiQPhTOOK7Adv7Jp6u8MWIZ3Mn1kmrFtCTS7R3JIsdAB5C1Clo2cLQoOGgPrrUfvVL9Uo7X+CtTuHErYAEaC3yqO3m1hB/CwPrdfnSJH7Fxojkzdwt5OjfAGrdvTKHZP4m/mH+wrPIpgGF+FxVv2bifpOIiUajT3cfhTVFfxmH6N2Q8VNvmPdam4erH7QcJkxIcCwdQD/ABIBf3FfSqoz0CnRNcKaRE1DpKCOr0KQ6WhTG1HoUKFNmFGDQoUBJK2WR/4c3oL/ACpCabqLbTV/iCPjQoUjOMFicwsaXl4UdCmZvkpriloUKCNaFChQQVN7l4FZcfAr2KBw7gi+ZIgZXW3eqEedChQEVjMUZJHkb7TsznxYkn40jQoUAKntmbLkliVhO6jUZetpY2t9qhQqcjh7Hu4fvzSMOwaX8bk09wmzYYTdV17SST5dlChUbXo4bHqOfuP9K5GOU6D4UKFAKZW7R6f70x2vs/pYyL6jrL4ihQoNS6dYbackf2XI7r3HoaFCtWSXwu97j7ag940NTeF3hSZStzY6FSD8aOhSsVKQlwH4T61ZvZvHlnIfjY5bE6G/HSjoVK57SW+7rLg817yIwc6W++Y2F+HBl/TWdNJQoUyrkTV2JaFCgh9LQoUKY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5" y="3121227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54" y="2522889"/>
            <a:ext cx="2847975" cy="1609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343" y="2743087"/>
            <a:ext cx="2371725" cy="1933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83" y="4730450"/>
            <a:ext cx="28575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713" y="467666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Los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saludos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y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las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expresiones</a:t>
            </a:r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cortesía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sin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wlcmedia.csumb.edu/Spanish/Puntos_de_partida8/Videos/ch00_entre_amigos.mov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cuatro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sabéis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" indent="0">
              <a:buNone/>
            </a:pP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¿Se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saludarían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no?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Finalmente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video con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¿De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El </a:t>
            </a:r>
            <a:r>
              <a:rPr lang="en-US" sz="2400" b="1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</a:t>
            </a: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ser</a:t>
            </a: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				El </a:t>
            </a:r>
            <a:r>
              <a:rPr lang="en-US" sz="2400" b="1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</a:t>
            </a:r>
            <a:r>
              <a:rPr lang="en-US" sz="2400" b="1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estar</a:t>
            </a:r>
            <a:endParaRPr lang="en-US" sz="2400" b="1" dirty="0" smtClean="0">
              <a:solidFill>
                <a:schemeClr val="accent3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SOY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SOMOS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ESTOY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ESTAMOS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ERES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SOIS	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ESTÁS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ESTÁIS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ESTÁ	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ESTÁN</a:t>
            </a:r>
          </a:p>
        </p:txBody>
      </p:sp>
      <p:sp>
        <p:nvSpPr>
          <p:cNvPr id="4" name="AutoShape 2" descr="data:image/jpeg;base64,/9j/4AAQSkZJRgABAQAAAQABAAD/2wCEAAkGBhQSEBQUExQUFBQVFxUUFhUXFRQUFxUXFRUXFRUUFxYXHCYfFxojGhcXHy8gJCcpLCwsFR8xNTAqNSYrLCkBCQoKDgwOGg8PGikcHyQsKSwsKSwpKSwsLCksKSkpLCwpLCwtKSwsLCksKSkpKSkpLCksLCwsLCkpLCwsLCwpKf/AABEIALcBEwMBIgACEQEDEQH/xAAcAAAABwEBAAAAAAAAAAAAAAAAAQMEBQYHAgj/xABKEAACAQIDBAcECAMGBAQHAAABAgMAEQQSIQUGMUETIlFhcYGRB6GxwRQjMkJSYpLwcqLRFVOCssLhCCQz8SU0Y9JDc4OTo7PT/8QAGQEAAwEBAQAAAAAAAAAAAAAAAAECAwQF/8QAIxEBAQACAgICAwEBAQAAAAAAAAECEQMhEjEEQTJRkSITQv/aAAwDAQACEQMRAD8A3GhQoUAKFChQAoUKFAChQoUAKFChQAoUKFAChQoUAKg9+sPn2ZjVHE4acD/7bVOUz2xFmw8y/ijkX1QigMV2lr0bfiiiPuFXT2Tv/wCYXuiP/wCwVRc+bC4Vz97DxH0FXP2Vv9dMO1AfRyPnU/Z/TSaFChVEFIzYRH0dFb+JQfjS1CgIDF7g7PlJL4LDEniehQH1AvUPifY3sxiSIXjJ/u55lA8FzWHpV0L1z0lBPOe0t2hh8XjYld2XDuoTOcxKOgYXPO17X7qZjDdeM9kat+kn/wBtXHfKP/xXHL+OCCT0DL/pqsIusXfG6+jyD50qcvS9LgaUXDU8wvWSM9qg+qg0sY6WlbMBDSsaUuY6CpSMkqUplpQJR5aDcKKUAoBa6ApALUK6tQoC+1SN9fathtnv0QBnn0zRoQBHcXHSOfsmxBsLnUaVMb970DZ+AmxGmcDLEp+9K+iDwvqe4GvLgmaRmd2LOxLux1LMTcsfE3NaVEafJ/xCYnW2Fg8DJIbedhf0FMMP7e9oBwXjwrLzURyJcdzdIbehrNy3zro60tnpu+wPbzh5SFxML4cn76npo+NtSAHH6a0rBY6OaNZInWRGF1dSGUg8wRXkCI6Vcdwd75dnzhlJaBiBNFyIOmdR91x287WPKy8tez8d+npWhScE6uqupBVgGUjgQRcH0ru9UgdCivQvQB0KK9HQAoUKFACuJUupHaCPUV3RUBgeEQ/QMJfiIcp8UNjVs9mL2xjjtif/ADoarUY/5ZR+CbFx/pncD4VO+zuW2OT8yuP5M3yqfs5+LWaFFehVELNQvRMKIGmQ8tESKFzXJSgMn3+jA2z/APNwdv0Of/dVLU2GHP5pF/nU/wCqr97Sosu1MC34osRH/lYVQcSLRr+Wdx/Kh/01NPFouxTfDQH8qj0GX5U/IqM3da+FX8ruPSQ/KpWkcJkUh9IHIE94GlLYfDGU3P2QdB225mpdMGLWtXNny3esXVhwzW8kOk6nTgewi3/elCKVxmFGotTHBznMyNxWxB7VPzBHwqsM7eqnk45O4dAUYFGBXVq1ZCtQrqhQFF/4iNu3lw2EB0RTiHHe144/QCT1rKcKeXaL+XM+imrj7dpP/GZNeEUI8OqTb3++qTA2sndEbeNrfM1dRDiMBkva1kufQmnWGg1I7B/T/euMDDeBz2oT5WNSeEgLDOOYH+bWs7W2MdYfY4KFvzFfifgafbPwAUgEciG8tb+lqXwn2UHKxPmwIPwpdB9a2vDl/gUn4VnWskbN7PcQTgghN+jYqD2qQrj/ADW8qs1U32XPmwsh/wDVt/8AijPzq42rfD8Y5uT8qF6F6BWuctWzdXoXrm1C1AdXoXoChakZntnbEeFgeaU2RBc9pPAKO8mwHjWYpvbtfGHpIV6CG/VCrGSRyu8wObxCgVL7/wAxkxUUbo5gjKlQBnUzONHdBcsqqRbszMeQIk9m7RBiRnGQHq8CVJBsSPy6ca5uTku9R08XFubrNNoQ4nDraSJsjSO5LBLF5SWbrKxtdiTwt2VMbh4gHGwEXHWI10OsbCtA21h43gcNYqVPlYcayDcXap/tKIXuC6nwIYKbetVhbvss8ZJ09BGgDQvXJNbuZ3XJos1EDTDq9ck1zeiJoJnXtaS02zX7J3T9cR/pWe7WWySj8M4P6kk/oK0j2xLbC4aT8GLh/muvzrPdtL/5n+KFveV/1UqrFcd1ZL4dx2Ofeqt86m5vsnwPwqu7mPdJR3Rt6pl/01YMRAHQqSQGFrg2IuOINScPNj3yqO6pdjcVU9zsDI+HmSd85WV442F0ORQByOutz51Nbv7M6JMrE3BN+FiDw5a2/wC9ckmunfbubDFx1FHDkTg/kP8AmWp6Vh0i+fwpnj264HMC/bYGwtfxBNPGdpz/ABpuK6AogK6rocoUKFCgMY9uDA7Znt/dw38cg+VqpWGa4b8yEeYFWb2uuP7bxljcZ0F+8Qx3HkdPKqxsz7Vj3eV9PnV1MWDYgBVQbdaO3joVPvIp7sqfLAVb7mvip1HzqA2bMSyKNApb0PH33qYhizKzE6ERL4jifj76ysbY1Jo+g7hl8yxC/wCYVyMbfEOByRrfpUD503xMvRiMD7TZbDvt8uPpS2xtmvnaUC6jMhJ4XHH41GXpc9ty9maW2dGbWLkse+1kv6KKtV6g9zYAuAw4HKMDzub++pkCujGf5jmzv+q7oXor0d6aR0KLNQzUAdFQvRXoDO8btJnnkjyFgZW6TKRmCZiFIB5G3pUtjMEMQipd4ipDLl6hAGlv3ceNRsGHilxUuSVXyu+osQeubgMNQQQVJB4qakZYmFiHYkczawHZfiR49lcFmrXpSy4wjt1zFhJs7dI3RsBoFuSCFFhpfUcOyst3L2O+HmieUWdmjZRzCF1OvebXrQ8RtZVlOcFyi5raW62i6Hlxqq4vHtJOZG43vbkALWA8BWvHv2w5dem3GiNEGuKItXW4goCivRUw6IrkrQo6Ao3tigvsqRvwSQv+mVazja4uZ++FX/TJGa1b2oQ59j4wdkRb9JDfKsnxD5lv+PCSe5M3yqMlY+1g3Hk6zDtiQ/pZh/qq2qdBVG3Jl+tTvjcehQ/1q8IfnUmaYbbJjnaBiqqbSIQpuQ3G5sR9oN2VPw4tSCATcdt+HzFVvbWGJCSKXDRsCcmrFeYtz1sfI0jtDehVy6Skk5VujAsbXsLrXPnLK7cMpcVhxU9rdvZRyYYs+g1ynTuGv78ajNlRu7B3FuwHUjxq7YDBZRc/aI9B2UuOW0uTKTHVUjAbdw8zFIpo5HXVlVwWAvYkjjx0p/WObybcQbUmxWDCxjpSVZR1ZSBld2HAq5zHTiCDxN60Dd/fzDYkKpYRSm31bkC5/I3B+HAG/aBXTpyrJQo6KkbzJt3GmaeSRjdpJJJCf42LfOkMC9i3ep9QQRRSLck0IVsT2fvSq2WkrhnWOOVvvN1U87kmpPCuOiLEdRcun4my2A/fbUZCufKMhst9fH41JtiyFjVI7ZBeTMQwcnjcaBB2DiNNe3OtYZ7Od5MQ00huUV3twF7WVQP3wFaZ7MtgviIpkYEIUbK/IuLo1jzNwt+zLVQ3axca4qMsUyfWZ1bK1wyFAD2kFif8N69CbsYUx4SEMLNlzEdmcl7e/wB1Pw8vabn4+nW60Dx4VI3FmTMp7PtEj3EVK3os1DNW0mmFuwoUL0KZDqgb0e2LDYPEyYfoZpnjsHKdGqhiA2W7MCSARwFtavWKxKxo0jsFRFLsx0CqouzE9gAryrvNt4Y3HYjEhcgle4U8QqqqKT3kKCe8mkcaVjf+IBrHocGAbGxkm4HldUTX9Qqm7b9rO0cVG8bTJGjghlhjCEi2q5ySwB7jeqmxpO9gT2a+lLatRsGw92ysMIzMpjVFOViptlB4ira8McELyyF2VFLWZy32QSdCbcqloNnLYnkQLd9uB9KrPtIumypzwzKE8nYA/wAunma4Jjft3WzXTJE34xJkaVyH6TQqw+ypYuEVhYgKWPG9PIt8UP2o2B/KQ3IDnaqvaiNd2o49vT+6e+2Fx65cPLmdFUujK6Mtxa9mAuL6XFxVgvXnz2LbWjh2plkYL00LwoT/AHmeN1W/AXCNx52HPX0EapnR3rksL25n5fv30nicQEXMfAAcSToFA5kmucNEQMzfbbjbgo5KO4dvM3NPSdl6I0VCg0RvbhukwGKT8UMo/kNYhs2YGLCMTYNE6H/FEV+db9j480Ui9qMPVSK857Mb/lcN+V8vo1qnJWPtNbmT/Wwd+ZfWMn5VoiHj41l260mV4fyyIPUlPnWnKdfSoUhN6d9YsEMpBkmIzLGDaw4Bnb7ov4k2NhVH3e3jmx+0As8/RKVdowAOjiZMr3yn7XUD3ub2J1FQW8ePM2KxEh5yMF/hQ9GlvJQfOk9kbNkaRJEuFjJzMOXV1+IHnT1Ndib309IbpRB1LsQSCQoAdRYffs4B15af7Rvte3mOE2eUjNpcSTCpBsVS15XBGosvVB5M61LbMgU4aCwuLBja6nMUIBBHO5tp21iPtM2+cVj5AGLR4f8A5ePW/wBn/qt4l7j/AALRjJJqKytt3VRnNlsOGgpqKVm499Famk9g3hxCKFWedVGgAlkAA7AL6CjpsIKFGgilnBrtI9Mx4cvE0hdR2+tT27/0V3j+k9JkMio7K4Xo1JAz6jUAG54aeGs6Vs4inEUGcjXSw7SdB563qMm2kzi3Dw0qU392U2HnlgvcRSlATxy2ujHxFQGCHVF6WOOu6eWX1EjAyhbZSb8dL3rT/Zt7THjkTDYpy8LELHKxu0TcArsdWQ8LnVSeY+zl8SAixo/o2TrLcj7y8cw/qK0Q9adKKMSjtrENib3TPAuWVjlGVrm/C1tfC1TUu8mJCXE1uH3R8ae2bVukriXGIv2nVf4mA+NZdit48SI1Il4ix6ov41WPaLtR8Rs2NpLEjFInDkIZj86KFv8AbfvUqYJMLG4L4luvla5EMZBbUfibKveM1YQzWYd9x86JQBwAHaPnXGJf7J7/AJUlyaOb6mia1jfQcz2Dma4ZtQfL1/7U5weGaWRI0F2dgo8+Z7hxPcDQHo9dp9EqIoDKBoexT9ldOwe61RG+obG4F4I1VZCVIzMcuh1uQCRpcjTiBSGDjyRolyciqgJNyQqhQSe2wp4hrsx+Lh4yWduDL5fJcrcb0x3F7i42M/8AQLjtjZHHkLhvdUJjMHLHrJFLGO143QerAV6BBrsPRfjz6pz5V+484fSBY2YX5ai9+RHfevW2A2zHJhY8Rm+rkjSQE9jqGGnbrwqpTQI32kRvFVPxFFh/rCIgbRR2JUaKONlAGgvr76i8Pj3aufI8upFp2cTMwncWXXoU7AdDIfzHl3eNSZNQw2oRwtRHbJ7qyvbadJm9Feso329ruIwGL6IYeJ4yiurMzgm9w3DTQj4dtQyf8REvPBofCZh/oNSptxrzlhlyo6co8XItu4SnSrRD/wAQw+9g2H8Mqn4qKoEu88ZbEEBgJpnmAsOrnbMVOuutTlNw8faY2dJlkb8k3+Sb/atSLanwrIcNNfpGH380g8HHSD4+oq7767ebD4BpENncBEPYXt1vEC58azi/tlELXQE9lzfuFzetZ3J2EfoEokWxD2HiUVz72A8qyOOQBTcXW2ova40uL8rjnXpKRRDgHcfhml83JZR7wPKtKMUfJvR9H2I0330Cog/OzhUHkW91YS72GpJ7SdST2k9pqy71bZZo4sPfqITKR2sRlX0Gb1qqTNc27KUVk5Tt5muwvxrqNa5kfXwHx/7U0lbntAoUkoJF6KgIGneBObMn4hp4il/7LQ8JDbiAVF7etEsKRuCC7WPGwHgbf70iWbbm0fpscEzfakiGFmbjeWFQY5NPxAk1WoFsLcCOPjUlsL6yOeHgbLPH3NGbN6q3otNcYOvcaZgG8+DD1BpmUjencUtRdzSiTmgLTu9KqO+tlcC4/MOY8R8KtuMt0PpWZpijwHH9+lSY2xJkt0pNhqOOnnRtNm1/xFuiTyqqb84oDCQxgfankkv2dHGFtb/6t/Kov+3JSADIbDgL1D7T2u8wVWtljaQrpqS+QMT3fVi3nRvY1qmdIYx9B612zHsptI+Y2F/C3E0GcpJmX98avPs22XmdsQw0XqR3/ER128hZb97VWsTu2yYXDOFdJ5JWiaN1KkknqaG1tLeOburWNibNEEKRLwRQL9p4s3mST510fHw8st/py/Kz8cfH9pZDS6NTdKUBr0K80uHo89IZq4lmCgkmwFJU7R+8+8i4WHMT1m0Qcye79/CqLuZvE39oh3cjpgYjr1bkgxix/NoO9z2mmO/srNjASSVZAUB4LYkMo/lJ/i8KhIpCrKw4qQw8VIYe8CvO5eXzvXp6nDw+E79vQQd+0fpo0Zidbe+qXht4nkRXSW4YXGi+YItoQdPKg28Ew/8Ai+5P6Vz+VbeCP9r+yg2HinF8yNY3P3H0/wA2X1NZLmrVtr7UkmiaJ3BVlK8F5jwrKZISrFTxBIPiDY1WNGtDzUC1c0VMLVu3ic0eU8Vunkblfiw8qtu+5Emx42PEdCQO0kWI9CfSs83cxeSa3JgR5jUfMedSe3dvvLFDEBlSIHjrmbgG7rLp5mp12ENC10t2i3yre5950n2Ikg4lVjdfwurIrL8TfmLGvPsDaN3aipjC7ddYWiU9SQ5z/Eqn32A/TRTxuqWxuLzuzdp08OA91NUFIriNaVElMFS1NZD19eBFzSjTUhHiOuRx4WoB2Z/yt6UK6EwoUBEf2gfwjTsuKJseTyHxprQoSn9lYxUnw7n7LXjkHcSUYn/CxPlSu1MDlzIeKN7m4/zCoOPVD+X4GrTtGTpUR9M0sJufzpof51Y+dCldylTqfmPfTmPxpmuLBFjSqS0BIwsBTiF1Ug5h3ntqORgeNLpGtAS+FhEnCUg9nH51X8XB0czq2puSOIDA6g/vsqThYLwNKvIjyLJiFab8X1jglQAON+QA/TakZlszCCRtToNWCj7I7yb2rUt19xMBIY8TEhDJqAZGcZhwa5PEcR5VB7w7cgOEWDDhQTawC5ABx0uAPSojdreqfBo6oR5gMF1vcDtrG+eXrpvPDD322vaJCxZmj6TJyK9I38Q7DUPLicM0SyRuAWt9X9s/aC/d1AueJ0FUrZPtQxKNaRUmGhF7xtx16wBH8tQu3NqgxRvhkMOJ6WRpXj6hZGF1DKq5JNeZ1FuBvcVwXk48u70nnnHy8d6m/wCNKU13mrL8Jt3awHAuPzxxL81p028G1v7qMf4Y/wD+lex/1l+r/Hh3hs+5/WjZqeNumuLhKyO6A6qY2sQQDZuw242OnurJ4dsbUMqZh1bi6lI1jI7GZbsAfGtG3a27tDoznw2HPUkK5ZmW8gfqowKnKMvYe/nYcXyee/jOnd8T40/K9qTvl7Np8JG0yydPGgzPcZXVdAWGpDi/HgR31Rmm0rVPaRtnGS4aZAixQDJmfOWaRSbMlrAL1yBbXQVkiQkEEE3BBB7CDcH1rmwu47OSarWNyN0GbAxtJ1Gcu4UprlZyVPHmLHzqWl3PH4/5B/WrjuDteTGbNw88wAkdWDWFg2SRow4HLMFDedTpqvFn5skn3S0Nm15dTny51n2++xut9KjAEMpAIFrxyheujW01yltOd+6/pq1YD7RcSvS49YV+raWEs1ksJLkyFCq2ILcbsDctoam42arTDKWWWMxauSa7aBq4KEcqtlS+zsO7yosSlpCwyqOZGvp391ajsr2WpJrisSI1a5VY8pIHG2dxrxHBfOsx2PjuhnSTrdQk9VirXsQCCO/14VumwNtKQMrwra4smaRjw8O0HwrHlyynp08GGOW9lNn+yHZmW2SaQnTOzyKT4Bco91QW2fYgtycNOyC98rgPbtsdD63rQsLiTz6VtdMyhF8tAfjTzEYsA62HMi/CsPPL3tvePH9MI3r3F+hpHIrOyMzROGykxTKocLmUAMrocwNhaxB1qu9DWze0bGIdnTaj6ybCJHyu6Eu5F/8A0iPKsnIrqwtslrizkmVkNPo2l+I7qR+hC97kH98qfEDlpegwq0m30Lw/flQpahQFboUKFCS+DbrW5EEVMYOb/lh24eUX/gl6p/mUfqqBVrEHs1qd2SuaZo/u4iNkHZmtmQ/qA9aRxH4/CWdso04+IOo+NNFkI/pU0BdUYjitj4rx+NIYiBLa6fGmDJMV3U6jnFRzgX04UaSEUBMxy07iIPn/AENQkeKHhThJu+g0rPLZDzKi48RQIvmPd634fKmcMhJsOdPozd+4AX8uFAHCLSeC60riMRlFuZ402jxQJbKQXv6dlu2uYkYNcqrnsZc6+lAXnYcpbDxk8SvuvYH0tT+1NNmTZ4o2sBdQbDgNOA7qeCvVx/GPHzn+q5y1PbP3jiiQK9gx6qKBcyHiAO/j6E1CWptj4My8wRwI0I7weRrH5HFOTF0fH5rxZdfaB373ilxGIkhZssUTlOjU3BaMkEuw+2cwPcLDmL1A4DZzTSxxRi7yusajW2ZyACbA2UXuTyAJo8TgWjcq3ke0dtXf2PbDMu0BOfsYZSxPa8qvGgHboXJ7LDtrz5NdPRuW+2ybv7GGDwkOHU5hFGqZuGYj7TW5XNz507oPJrQzCqZGW2sW0WGmkQKXSN2UNcLcKSM1uV6827dmVF+jRrYRt12BvnZVy2/hFzx5+/0XvVthcLgp52AOSNrKTYOx6qJ/iYgedeY1iNhc3PM9p5mpyne2uF1LDXoqHQ066Oh0dGy0apgsxsBfy4DmauO7uwniBaOSQKSdYn1BNgLxtwOl+3QVCbIVRMuckDUXHaR1c35b8a0fCYQBgShzW/6kYPbzA18tRWPLlrp08GEvaHm2LipCOi2jKbWGQnKx0tbKAPeCKT2zu3jnVlOKkOmqkKoYfhvHY/1q7YLC3tchxxzABWsONyPlrTqVAOdYedjp/wCcv7/tZLtfY08GDhDzmRGxLlUIJCOIV62YgMSV0tw6txUMqnnl8xfkeWv7tWib8zqcGg0vJjJJE7ejigEDnu+tuPI1RCldmN3N1wZ4yXUM2Q6WNvKuGib8XuFPjFRFKpOkcYG7T7qFSIhoUDSpUKFChAU8gnICOPtRsCPI3FM6cYPW69o+FAS20pBd8h6uYSrb8MupHkTbypvhsrDrcaUw+G6kRswEgkS5BsxSx6p52za24U3jitz0/fOhRLH4SxvTSO2YZuFxfw51OxxmZujRXlk5JGjSN6KKfQezbGMCz4eWBeXSdDF43E8qFaCRmMGDCkLnLdq3Nv1WBqHV7cKsOJ3PyKWbF4JQBe30mOV/04fPr3AmmZ2fhV44pm7o4G9xkZaAZQ48rfQX7a4kxrkWvpzA5+NTcB2WoBb6dI3NbQRr65mNLYfeLAx3ybPzX/vcR0nhp0Yt5GlsaVenmG2tInBr+Ovv41Ly76tYrHh8LGp4BYybDs6zEH0qvO9ySbXOugA9w0FMln2dvqyWBuB+pfQ6jyqz7P3uSTsP8J1/SdazV4eoG4a2916SBq8eTLH1UZceOXuNogx6P9lhfsOh9DS5Wsfwe3ZY+DZh2OMw9+tWPZ2/rDRlt3jrD0JuPKtp8i/cY340/wDNWXaWzg4IPEcD2GtM9m+7n0TAqxJMmIyzPwst1GSMW5AcdTqW7gMtw+8KS9nlp/Kda0jcLeaMxdBJIoZD9XmOW6trlF+JBvp2EdlZ53HLuNcJljNVc1OtdtHRiK4uOFctKBxqFMs9tG2dIcIp4/XyC/IXWIEcwTnbxjFZdkqW3k239Mxc2IucsjdTjpGoCx2B4XUAkdrGo6orWTUJZKGSlbUMtIz3YGA6SdR90anwFWTbe8c2GlRYSB1bsCoYNc2HfpY8CONcbp4LLGzni2g8P3ak97sFfJKOXUPxX50r37Etno6T2jSkW6CMyHQMC1r8upa58L0lvU+Ij6PPIcxF2UaJewJW3MdYDWo7dWAHGQ31Aa/oDb+a1Wff+G7J3hvUBKXhjPpp55X3VGxuMeVgXIOVVjUABVRF+yiqosFFz6nnSHR0sy0YFUzNyhpNQae5a4SmDYof2aFO7ijoChUKFCmzCnGAe0invpvXcB6y+I+NAXLY+EfE4RFbEQwphJJ2iEgkzHpAhdVyIQQSvFjx0Hc1WKCPM8wM1mCrCjlFe4zBpHtnVbXBRQDccRUTFiHGdVYgC5AvzJ/3p3tjGJPO0qJ0SOAVjvfLYBSL89QfKw5UlJCXfTEsuRJPo0XKHCj6NGPHoyGfxdmOtQrEMSSASSSSdSSeZPM1xJFRCIgUwKeMN5U0kgtzpXWkZXPCgiVChQoIKUgPW9fhp76TpSLjfs191ASu3MF0MOFUgZ5IziCbC+WRssQJGp6sebXh0hqGqe32xAbGFVvkhjhw6g2uohhRCptzzBr95NQNACloH10W58/lXWDxjRm6kqSLXFWTZkE8q52mZVI6trEn+nDv40rdHJtDB5jwiP6GNLbP2liWa0d2txWwIHjfh61PvsUG+aadgeIMmnoBSuAkgT6uNkv2BgSTzv2ml5HId7G3wx2HKgLNGCQBkYOniUNwB31eMF7T5RpNGj946h+YPuql56ItU+VVqLzIdk4v/qRLC51JAMRv3snVbzpnivZKjjNhsTp2OA47uulrehqn5qZyb2SYSQWzqp1DIxXxBHA2+dVMtp8deqU2nsWSCV4myloyA2UkjUXFiQPhTOOK7Adv7Jp6u8MWIZ3Mn1kmrFtCTS7R3JIsdAB5C1Clo2cLQoOGgPrrUfvVL9Uo7X+CtTuHErYAEaC3yqO3m1hB/CwPrdfnSJH7Fxojkzdwt5OjfAGrdvTKHZP4m/mH+wrPIpgGF+FxVv2bifpOIiUajT3cfhTVFfxmH6N2Q8VNvmPdam4erH7QcJkxIcCwdQD/ABIBf3FfSqoz0CnRNcKaRE1DpKCOr0KQ6WhTG1HoUKFNmFGDQoUBJK2WR/4c3oL/ACpCabqLbTV/iCPjQoUjOMFicwsaXl4UdCmZvkpriloUKCNaFChQQVN7l4FZcfAr2KBw7gi+ZIgZXW3eqEedChQEVjMUZJHkb7TsznxYkn40jQoUAKntmbLkliVhO6jUZetpY2t9qhQqcjh7Hu4fvzSMOwaX8bk09wmzYYTdV17SST5dlChUbXo4bHqOfuP9K5GOU6D4UKFAKZW7R6f70x2vs/pYyL6jrL4ihQoNS6dYbackf2XI7r3HoaFCtWSXwu97j7ag940NTeF3hSZStzY6FSD8aOhSsVKQlwH4T61ZvZvHlnIfjY5bE6G/HSjoVK57SW+7rLg817yIwc6W++Y2F+HBl/TWdNJQoUyrkTV2JaFCgh9LQoUKY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876" y="3184262"/>
            <a:ext cx="2843605" cy="28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3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El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alfabeto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 lnSpcReduction="10000"/>
          </a:bodyPr>
          <a:lstStyle/>
          <a:p>
            <a:pPr marL="45720" indent="0">
              <a:spcBef>
                <a:spcPts val="600"/>
              </a:spcBef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comparad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cuadro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alfabeto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tenéis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¿hay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Si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hay, ¿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escuchar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practicar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pronunciación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alfabeto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www.youtube.com/watch?v=MhYKuKA0qLo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son parte de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en el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u="sng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son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6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podéis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oír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para: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B: be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V: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corta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</a:t>
            </a:r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W: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doble</a:t>
            </a:r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02" y="1133277"/>
            <a:ext cx="6290312" cy="54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9" y="290456"/>
            <a:ext cx="11629016" cy="79606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 </a:t>
            </a:r>
            <a:r>
              <a:rPr lang="en-US" dirty="0" err="1" smtClean="0">
                <a:solidFill>
                  <a:schemeClr val="accent3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deletrear</a:t>
            </a:r>
            <a:endParaRPr lang="en-US" dirty="0">
              <a:solidFill>
                <a:schemeClr val="accent3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194098"/>
            <a:ext cx="11629015" cy="52820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 </a:t>
            </a:r>
            <a:endParaRPr lang="en-US" dirty="0" smtClean="0"/>
          </a:p>
          <a:p>
            <a:pPr marL="45720" indent="0"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deletrear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" indent="0">
              <a:buNone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apellido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ciudad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origen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actor/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actriz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favorito</a:t>
            </a: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</a:t>
            </a:r>
          </a:p>
          <a:p>
            <a:pPr marL="502920" indent="-457200">
              <a:buFont typeface="+mj-lt"/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comida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rápida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502920" indent="-457200">
              <a:buFont typeface="+mj-lt"/>
              <a:buAutoNum type="arabicPeriod"/>
            </a:pPr>
            <a:endParaRPr lang="en-US" sz="16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un </a:t>
            </a:r>
            <a:r>
              <a:rPr lang="en-US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hispano</a:t>
            </a: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TC103457444[[fn=Basis]]</Template>
  <TotalTime>4021</TotalTime>
  <Words>1135</Words>
  <Application>Microsoft Office PowerPoint</Application>
  <PresentationFormat>Widescreen</PresentationFormat>
  <Paragraphs>444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Bradley Hand ITC</vt:lpstr>
      <vt:lpstr>Corbel</vt:lpstr>
      <vt:lpstr>Times New Roman</vt:lpstr>
      <vt:lpstr>Wingdings</vt:lpstr>
      <vt:lpstr>Basis</vt:lpstr>
      <vt:lpstr>       cAPítulo 1 “ante todo”  y  capítulo 2 “en la universidad”</vt:lpstr>
      <vt:lpstr>PowerPoint Presentation</vt:lpstr>
      <vt:lpstr>PowerPoint Presentation</vt:lpstr>
      <vt:lpstr>PowerPoint Presentation</vt:lpstr>
      <vt:lpstr>Besos, abrazos o apretón de manos</vt:lpstr>
      <vt:lpstr>Besos, abrazos o apretón de manos</vt:lpstr>
      <vt:lpstr>Los saludos y las expresiones de cortesía</vt:lpstr>
      <vt:lpstr>El alfabeto</vt:lpstr>
      <vt:lpstr>A deletrear</vt:lpstr>
      <vt:lpstr>Las vocales</vt:lpstr>
      <vt:lpstr>Las consonantes</vt:lpstr>
      <vt:lpstr>A leer y pronunciar</vt:lpstr>
      <vt:lpstr>Trabalenguas</vt:lpstr>
      <vt:lpstr>La hora</vt:lpstr>
      <vt:lpstr>La hora</vt:lpstr>
      <vt:lpstr>La hora</vt:lpstr>
      <vt:lpstr>En el salón de clase</vt:lpstr>
      <vt:lpstr>Omisión de los pronombres sujeto</vt:lpstr>
      <vt:lpstr>Los pronombres sujeto</vt:lpstr>
      <vt:lpstr>Los pronombres sujeto</vt:lpstr>
      <vt:lpstr>Y tú, ¿qué materias estudias?</vt:lpstr>
      <vt:lpstr>El presente de los verbos en -ar</vt:lpstr>
      <vt:lpstr>El uso de artículo con HAY</vt:lpstr>
      <vt:lpstr>Palabras interrogativas</vt:lpstr>
      <vt:lpstr>¿Qué? o ¿Cuál?</vt:lpstr>
      <vt:lpstr>Palabras interrogativas</vt:lpstr>
      <vt:lpstr>Preguntas con respuesta sí o no</vt:lpstr>
    </vt:vector>
  </TitlesOfParts>
  <Company>Grinnell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Valentin, Carmen</dc:creator>
  <cp:lastModifiedBy>Valentin, Carmen</cp:lastModifiedBy>
  <cp:revision>161</cp:revision>
  <cp:lastPrinted>2014-09-03T19:22:24Z</cp:lastPrinted>
  <dcterms:created xsi:type="dcterms:W3CDTF">2014-08-26T16:21:29Z</dcterms:created>
  <dcterms:modified xsi:type="dcterms:W3CDTF">2016-08-26T12:59:20Z</dcterms:modified>
</cp:coreProperties>
</file>